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7" r:id="rId2"/>
    <p:sldId id="444" r:id="rId3"/>
    <p:sldId id="349" r:id="rId4"/>
    <p:sldId id="442" r:id="rId5"/>
    <p:sldId id="449" r:id="rId6"/>
    <p:sldId id="445" r:id="rId7"/>
    <p:sldId id="448" r:id="rId8"/>
    <p:sldId id="450" r:id="rId9"/>
    <p:sldId id="305" r:id="rId10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ry" initials="Kerr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98D"/>
    <a:srgbClr val="FFFFFF"/>
    <a:srgbClr val="D8D8D8"/>
    <a:srgbClr val="595959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34" y="82"/>
      </p:cViewPr>
      <p:guideLst>
        <p:guide orient="horz" pos="162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5A99-F661-4D73-A3DD-1085563D9251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8C0BD-B74C-4974-9B48-B9D9ACBF63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422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C645A-9DE7-40AF-AF74-9E3B61D89D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1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8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C645A-9DE7-40AF-AF74-9E3B61D89D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1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48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824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94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31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C645A-9DE7-40AF-AF74-9E3B61D89D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41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175869" y="1187450"/>
            <a:ext cx="4641248" cy="3309144"/>
          </a:xfrm>
          <a:custGeom>
            <a:avLst/>
            <a:gdLst>
              <a:gd name="connsiteX0" fmla="*/ 1640523 w 6188330"/>
              <a:gd name="connsiteY0" fmla="*/ 2556354 h 4412192"/>
              <a:gd name="connsiteX1" fmla="*/ 3575806 w 6188330"/>
              <a:gd name="connsiteY1" fmla="*/ 2556354 h 4412192"/>
              <a:gd name="connsiteX2" fmla="*/ 2735172 w 6188330"/>
              <a:gd name="connsiteY2" fmla="*/ 4412192 h 4412192"/>
              <a:gd name="connsiteX3" fmla="*/ 799889 w 6188330"/>
              <a:gd name="connsiteY3" fmla="*/ 4412192 h 4412192"/>
              <a:gd name="connsiteX4" fmla="*/ 2362647 w 6188330"/>
              <a:gd name="connsiteY4" fmla="*/ 941999 h 4412192"/>
              <a:gd name="connsiteX5" fmla="*/ 4297930 w 6188330"/>
              <a:gd name="connsiteY5" fmla="*/ 941999 h 4412192"/>
              <a:gd name="connsiteX6" fmla="*/ 3581353 w 6188330"/>
              <a:gd name="connsiteY6" fmla="*/ 2517438 h 4412192"/>
              <a:gd name="connsiteX7" fmla="*/ 1646070 w 6188330"/>
              <a:gd name="connsiteY7" fmla="*/ 2517438 h 4412192"/>
              <a:gd name="connsiteX8" fmla="*/ 4598483 w 6188330"/>
              <a:gd name="connsiteY8" fmla="*/ 428417 h 4412192"/>
              <a:gd name="connsiteX9" fmla="*/ 6188330 w 6188330"/>
              <a:gd name="connsiteY9" fmla="*/ 428417 h 4412192"/>
              <a:gd name="connsiteX10" fmla="*/ 5055089 w 6188330"/>
              <a:gd name="connsiteY10" fmla="*/ 2930235 h 4412192"/>
              <a:gd name="connsiteX11" fmla="*/ 3462653 w 6188330"/>
              <a:gd name="connsiteY11" fmla="*/ 2933971 h 4412192"/>
              <a:gd name="connsiteX12" fmla="*/ 4565178 w 6188330"/>
              <a:gd name="connsiteY12" fmla="*/ 499964 h 4412192"/>
              <a:gd name="connsiteX13" fmla="*/ 1135830 w 6188330"/>
              <a:gd name="connsiteY13" fmla="*/ 0 h 4412192"/>
              <a:gd name="connsiteX14" fmla="*/ 2725677 w 6188330"/>
              <a:gd name="connsiteY14" fmla="*/ 0 h 4412192"/>
              <a:gd name="connsiteX15" fmla="*/ 1592436 w 6188330"/>
              <a:gd name="connsiteY15" fmla="*/ 2501818 h 4412192"/>
              <a:gd name="connsiteX16" fmla="*/ 0 w 6188330"/>
              <a:gd name="connsiteY16" fmla="*/ 2505554 h 4412192"/>
              <a:gd name="connsiteX17" fmla="*/ 1102525 w 6188330"/>
              <a:gd name="connsiteY17" fmla="*/ 71547 h 441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88330" h="4412192">
                <a:moveTo>
                  <a:pt x="1640523" y="2556354"/>
                </a:moveTo>
                <a:lnTo>
                  <a:pt x="3575806" y="2556354"/>
                </a:lnTo>
                <a:lnTo>
                  <a:pt x="2735172" y="4412192"/>
                </a:lnTo>
                <a:lnTo>
                  <a:pt x="799889" y="4412192"/>
                </a:lnTo>
                <a:close/>
                <a:moveTo>
                  <a:pt x="2362647" y="941999"/>
                </a:moveTo>
                <a:lnTo>
                  <a:pt x="4297930" y="941999"/>
                </a:lnTo>
                <a:lnTo>
                  <a:pt x="3581353" y="2517438"/>
                </a:lnTo>
                <a:lnTo>
                  <a:pt x="1646070" y="2517438"/>
                </a:lnTo>
                <a:close/>
                <a:moveTo>
                  <a:pt x="4598483" y="428417"/>
                </a:moveTo>
                <a:lnTo>
                  <a:pt x="6188330" y="428417"/>
                </a:lnTo>
                <a:lnTo>
                  <a:pt x="5055089" y="2930235"/>
                </a:lnTo>
                <a:lnTo>
                  <a:pt x="3462653" y="2933971"/>
                </a:lnTo>
                <a:lnTo>
                  <a:pt x="4565178" y="499964"/>
                </a:lnTo>
                <a:close/>
                <a:moveTo>
                  <a:pt x="1135830" y="0"/>
                </a:moveTo>
                <a:lnTo>
                  <a:pt x="2725677" y="0"/>
                </a:lnTo>
                <a:lnTo>
                  <a:pt x="1592436" y="2501818"/>
                </a:lnTo>
                <a:lnTo>
                  <a:pt x="0" y="2505554"/>
                </a:lnTo>
                <a:lnTo>
                  <a:pt x="1102525" y="715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677467" y="2134544"/>
            <a:ext cx="2759731" cy="2385070"/>
          </a:xfrm>
          <a:custGeom>
            <a:avLst/>
            <a:gdLst>
              <a:gd name="connsiteX0" fmla="*/ 0 w 3679641"/>
              <a:gd name="connsiteY0" fmla="*/ 0 h 3180093"/>
              <a:gd name="connsiteX1" fmla="*/ 3679641 w 3679641"/>
              <a:gd name="connsiteY1" fmla="*/ 0 h 3180093"/>
              <a:gd name="connsiteX2" fmla="*/ 3679641 w 3679641"/>
              <a:gd name="connsiteY2" fmla="*/ 3180093 h 3180093"/>
              <a:gd name="connsiteX3" fmla="*/ 0 w 3679641"/>
              <a:gd name="connsiteY3" fmla="*/ 3180093 h 318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641" h="3180093">
                <a:moveTo>
                  <a:pt x="0" y="0"/>
                </a:moveTo>
                <a:lnTo>
                  <a:pt x="3679641" y="0"/>
                </a:lnTo>
                <a:lnTo>
                  <a:pt x="3679641" y="3180093"/>
                </a:lnTo>
                <a:lnTo>
                  <a:pt x="0" y="31800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3545236" y="1300162"/>
            <a:ext cx="2074962" cy="1590047"/>
          </a:xfrm>
          <a:custGeom>
            <a:avLst/>
            <a:gdLst>
              <a:gd name="connsiteX0" fmla="*/ 0 w 2766616"/>
              <a:gd name="connsiteY0" fmla="*/ 0 h 2120062"/>
              <a:gd name="connsiteX1" fmla="*/ 2766616 w 2766616"/>
              <a:gd name="connsiteY1" fmla="*/ 0 h 2120062"/>
              <a:gd name="connsiteX2" fmla="*/ 2766616 w 2766616"/>
              <a:gd name="connsiteY2" fmla="*/ 2120062 h 2120062"/>
              <a:gd name="connsiteX3" fmla="*/ 0 w 2766616"/>
              <a:gd name="connsiteY3" fmla="*/ 2120062 h 212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616" h="2120062">
                <a:moveTo>
                  <a:pt x="0" y="0"/>
                </a:moveTo>
                <a:lnTo>
                  <a:pt x="2766616" y="0"/>
                </a:lnTo>
                <a:lnTo>
                  <a:pt x="2766616" y="2120062"/>
                </a:lnTo>
                <a:lnTo>
                  <a:pt x="0" y="2120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3545236" y="2963021"/>
            <a:ext cx="2074962" cy="1556592"/>
          </a:xfrm>
          <a:custGeom>
            <a:avLst/>
            <a:gdLst>
              <a:gd name="connsiteX0" fmla="*/ 0 w 2766616"/>
              <a:gd name="connsiteY0" fmla="*/ 0 h 2075456"/>
              <a:gd name="connsiteX1" fmla="*/ 2766616 w 2766616"/>
              <a:gd name="connsiteY1" fmla="*/ 0 h 2075456"/>
              <a:gd name="connsiteX2" fmla="*/ 2766616 w 2766616"/>
              <a:gd name="connsiteY2" fmla="*/ 2075456 h 2075456"/>
              <a:gd name="connsiteX3" fmla="*/ 0 w 2766616"/>
              <a:gd name="connsiteY3" fmla="*/ 2075456 h 207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616" h="2075456">
                <a:moveTo>
                  <a:pt x="0" y="0"/>
                </a:moveTo>
                <a:lnTo>
                  <a:pt x="2766616" y="0"/>
                </a:lnTo>
                <a:lnTo>
                  <a:pt x="2766616" y="2075456"/>
                </a:lnTo>
                <a:lnTo>
                  <a:pt x="0" y="2075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5728235" y="1300163"/>
            <a:ext cx="2759732" cy="2385070"/>
          </a:xfrm>
          <a:custGeom>
            <a:avLst/>
            <a:gdLst>
              <a:gd name="connsiteX0" fmla="*/ 0 w 3679643"/>
              <a:gd name="connsiteY0" fmla="*/ 0 h 3180093"/>
              <a:gd name="connsiteX1" fmla="*/ 3679643 w 3679643"/>
              <a:gd name="connsiteY1" fmla="*/ 0 h 3180093"/>
              <a:gd name="connsiteX2" fmla="*/ 3679643 w 3679643"/>
              <a:gd name="connsiteY2" fmla="*/ 3180093 h 3180093"/>
              <a:gd name="connsiteX3" fmla="*/ 0 w 3679643"/>
              <a:gd name="connsiteY3" fmla="*/ 3180093 h 318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643" h="3180093">
                <a:moveTo>
                  <a:pt x="0" y="0"/>
                </a:moveTo>
                <a:lnTo>
                  <a:pt x="3679643" y="0"/>
                </a:lnTo>
                <a:lnTo>
                  <a:pt x="3679643" y="3180093"/>
                </a:lnTo>
                <a:lnTo>
                  <a:pt x="0" y="31800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656035" y="1165583"/>
            <a:ext cx="5283398" cy="2249973"/>
          </a:xfrm>
          <a:custGeom>
            <a:avLst/>
            <a:gdLst>
              <a:gd name="connsiteX0" fmla="*/ 0 w 7044531"/>
              <a:gd name="connsiteY0" fmla="*/ 0 h 2999964"/>
              <a:gd name="connsiteX1" fmla="*/ 7044531 w 7044531"/>
              <a:gd name="connsiteY1" fmla="*/ 0 h 2999964"/>
              <a:gd name="connsiteX2" fmla="*/ 7044531 w 7044531"/>
              <a:gd name="connsiteY2" fmla="*/ 2999964 h 2999964"/>
              <a:gd name="connsiteX3" fmla="*/ 0 w 7044531"/>
              <a:gd name="connsiteY3" fmla="*/ 2999964 h 299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4531" h="2999964">
                <a:moveTo>
                  <a:pt x="0" y="0"/>
                </a:moveTo>
                <a:lnTo>
                  <a:pt x="7044531" y="0"/>
                </a:lnTo>
                <a:lnTo>
                  <a:pt x="7044531" y="2999964"/>
                </a:lnTo>
                <a:lnTo>
                  <a:pt x="0" y="29999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56035" y="3519445"/>
            <a:ext cx="5283398" cy="1084742"/>
          </a:xfrm>
          <a:custGeom>
            <a:avLst/>
            <a:gdLst>
              <a:gd name="connsiteX0" fmla="*/ 0 w 7044531"/>
              <a:gd name="connsiteY0" fmla="*/ 0 h 1446322"/>
              <a:gd name="connsiteX1" fmla="*/ 7044531 w 7044531"/>
              <a:gd name="connsiteY1" fmla="*/ 0 h 1446322"/>
              <a:gd name="connsiteX2" fmla="*/ 7044531 w 7044531"/>
              <a:gd name="connsiteY2" fmla="*/ 1446322 h 1446322"/>
              <a:gd name="connsiteX3" fmla="*/ 0 w 7044531"/>
              <a:gd name="connsiteY3" fmla="*/ 1446322 h 144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4531" h="1446322">
                <a:moveTo>
                  <a:pt x="0" y="0"/>
                </a:moveTo>
                <a:lnTo>
                  <a:pt x="7044531" y="0"/>
                </a:lnTo>
                <a:lnTo>
                  <a:pt x="7044531" y="1446322"/>
                </a:lnTo>
                <a:lnTo>
                  <a:pt x="0" y="14463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6048000" y="1165584"/>
            <a:ext cx="1164296" cy="1061343"/>
          </a:xfrm>
          <a:custGeom>
            <a:avLst/>
            <a:gdLst>
              <a:gd name="connsiteX0" fmla="*/ 0 w 1552394"/>
              <a:gd name="connsiteY0" fmla="*/ 0 h 1415124"/>
              <a:gd name="connsiteX1" fmla="*/ 1552394 w 1552394"/>
              <a:gd name="connsiteY1" fmla="*/ 0 h 1415124"/>
              <a:gd name="connsiteX2" fmla="*/ 1552394 w 1552394"/>
              <a:gd name="connsiteY2" fmla="*/ 1415124 h 1415124"/>
              <a:gd name="connsiteX3" fmla="*/ 0 w 1552394"/>
              <a:gd name="connsiteY3" fmla="*/ 1415124 h 141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394" h="1415124">
                <a:moveTo>
                  <a:pt x="0" y="0"/>
                </a:moveTo>
                <a:lnTo>
                  <a:pt x="1552394" y="0"/>
                </a:lnTo>
                <a:lnTo>
                  <a:pt x="1552394" y="1415124"/>
                </a:lnTo>
                <a:lnTo>
                  <a:pt x="0" y="1415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6048000" y="2375740"/>
            <a:ext cx="2439966" cy="2228447"/>
          </a:xfrm>
          <a:custGeom>
            <a:avLst/>
            <a:gdLst>
              <a:gd name="connsiteX0" fmla="*/ 0 w 3253288"/>
              <a:gd name="connsiteY0" fmla="*/ 0 h 2971262"/>
              <a:gd name="connsiteX1" fmla="*/ 3253288 w 3253288"/>
              <a:gd name="connsiteY1" fmla="*/ 0 h 2971262"/>
              <a:gd name="connsiteX2" fmla="*/ 3253288 w 3253288"/>
              <a:gd name="connsiteY2" fmla="*/ 2971262 h 2971262"/>
              <a:gd name="connsiteX3" fmla="*/ 0 w 3253288"/>
              <a:gd name="connsiteY3" fmla="*/ 2971262 h 297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8" h="2971262">
                <a:moveTo>
                  <a:pt x="0" y="0"/>
                </a:moveTo>
                <a:lnTo>
                  <a:pt x="3253288" y="0"/>
                </a:lnTo>
                <a:lnTo>
                  <a:pt x="3253288" y="2971262"/>
                </a:lnTo>
                <a:lnTo>
                  <a:pt x="0" y="29712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56034" y="1292202"/>
            <a:ext cx="3193960" cy="3316334"/>
          </a:xfrm>
          <a:custGeom>
            <a:avLst/>
            <a:gdLst>
              <a:gd name="connsiteX0" fmla="*/ 0 w 4258613"/>
              <a:gd name="connsiteY0" fmla="*/ 0 h 4421778"/>
              <a:gd name="connsiteX1" fmla="*/ 4258613 w 4258613"/>
              <a:gd name="connsiteY1" fmla="*/ 0 h 4421778"/>
              <a:gd name="connsiteX2" fmla="*/ 4258613 w 4258613"/>
              <a:gd name="connsiteY2" fmla="*/ 4421778 h 4421778"/>
              <a:gd name="connsiteX3" fmla="*/ 0 w 4258613"/>
              <a:gd name="connsiteY3" fmla="*/ 4421778 h 442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613" h="4421778">
                <a:moveTo>
                  <a:pt x="0" y="0"/>
                </a:moveTo>
                <a:lnTo>
                  <a:pt x="4258613" y="0"/>
                </a:lnTo>
                <a:lnTo>
                  <a:pt x="4258613" y="4421778"/>
                </a:lnTo>
                <a:lnTo>
                  <a:pt x="0" y="4421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3418" y="1292202"/>
            <a:ext cx="4564548" cy="3316334"/>
          </a:xfrm>
          <a:custGeom>
            <a:avLst/>
            <a:gdLst>
              <a:gd name="connsiteX0" fmla="*/ 0 w 6086064"/>
              <a:gd name="connsiteY0" fmla="*/ 0 h 4421778"/>
              <a:gd name="connsiteX1" fmla="*/ 6086064 w 6086064"/>
              <a:gd name="connsiteY1" fmla="*/ 0 h 4421778"/>
              <a:gd name="connsiteX2" fmla="*/ 6086064 w 6086064"/>
              <a:gd name="connsiteY2" fmla="*/ 4421778 h 4421778"/>
              <a:gd name="connsiteX3" fmla="*/ 0 w 6086064"/>
              <a:gd name="connsiteY3" fmla="*/ 4421778 h 442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6064" h="4421778">
                <a:moveTo>
                  <a:pt x="0" y="0"/>
                </a:moveTo>
                <a:lnTo>
                  <a:pt x="6086064" y="0"/>
                </a:lnTo>
                <a:lnTo>
                  <a:pt x="6086064" y="4421778"/>
                </a:lnTo>
                <a:lnTo>
                  <a:pt x="0" y="4421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56034" y="1257301"/>
            <a:ext cx="1540201" cy="2394647"/>
          </a:xfrm>
          <a:custGeom>
            <a:avLst/>
            <a:gdLst>
              <a:gd name="connsiteX0" fmla="*/ 1026801 w 2053601"/>
              <a:gd name="connsiteY0" fmla="*/ 0 h 3192863"/>
              <a:gd name="connsiteX1" fmla="*/ 2053601 w 2053601"/>
              <a:gd name="connsiteY1" fmla="*/ 316473 h 3192863"/>
              <a:gd name="connsiteX2" fmla="*/ 2053601 w 2053601"/>
              <a:gd name="connsiteY2" fmla="*/ 2876390 h 3192863"/>
              <a:gd name="connsiteX3" fmla="*/ 1026801 w 2053601"/>
              <a:gd name="connsiteY3" fmla="*/ 3192863 h 3192863"/>
              <a:gd name="connsiteX4" fmla="*/ 0 w 2053601"/>
              <a:gd name="connsiteY4" fmla="*/ 2876390 h 3192863"/>
              <a:gd name="connsiteX5" fmla="*/ 0 w 2053601"/>
              <a:gd name="connsiteY5" fmla="*/ 316473 h 31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601" h="3192863">
                <a:moveTo>
                  <a:pt x="1026801" y="0"/>
                </a:moveTo>
                <a:lnTo>
                  <a:pt x="2053601" y="316473"/>
                </a:lnTo>
                <a:lnTo>
                  <a:pt x="2053601" y="2876390"/>
                </a:lnTo>
                <a:lnTo>
                  <a:pt x="1026801" y="3192863"/>
                </a:lnTo>
                <a:lnTo>
                  <a:pt x="0" y="2876390"/>
                </a:lnTo>
                <a:lnTo>
                  <a:pt x="0" y="3164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2229225" y="1257301"/>
            <a:ext cx="1539170" cy="2394647"/>
          </a:xfrm>
          <a:custGeom>
            <a:avLst/>
            <a:gdLst>
              <a:gd name="connsiteX0" fmla="*/ 1026113 w 2052226"/>
              <a:gd name="connsiteY0" fmla="*/ 0 h 3192863"/>
              <a:gd name="connsiteX1" fmla="*/ 2052226 w 2052226"/>
              <a:gd name="connsiteY1" fmla="*/ 316473 h 3192863"/>
              <a:gd name="connsiteX2" fmla="*/ 2052226 w 2052226"/>
              <a:gd name="connsiteY2" fmla="*/ 2876390 h 3192863"/>
              <a:gd name="connsiteX3" fmla="*/ 1026113 w 2052226"/>
              <a:gd name="connsiteY3" fmla="*/ 3192863 h 3192863"/>
              <a:gd name="connsiteX4" fmla="*/ 0 w 2052226"/>
              <a:gd name="connsiteY4" fmla="*/ 2876390 h 3192863"/>
              <a:gd name="connsiteX5" fmla="*/ 0 w 2052226"/>
              <a:gd name="connsiteY5" fmla="*/ 316473 h 31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226" h="3192863">
                <a:moveTo>
                  <a:pt x="1026113" y="0"/>
                </a:moveTo>
                <a:lnTo>
                  <a:pt x="2052226" y="316473"/>
                </a:lnTo>
                <a:lnTo>
                  <a:pt x="2052226" y="2876390"/>
                </a:lnTo>
                <a:lnTo>
                  <a:pt x="1026113" y="3192863"/>
                </a:lnTo>
                <a:lnTo>
                  <a:pt x="0" y="2876390"/>
                </a:lnTo>
                <a:lnTo>
                  <a:pt x="0" y="3164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3801385" y="1257301"/>
            <a:ext cx="1540201" cy="2394647"/>
          </a:xfrm>
          <a:custGeom>
            <a:avLst/>
            <a:gdLst>
              <a:gd name="connsiteX0" fmla="*/ 1026801 w 2053601"/>
              <a:gd name="connsiteY0" fmla="*/ 0 h 3192863"/>
              <a:gd name="connsiteX1" fmla="*/ 2053601 w 2053601"/>
              <a:gd name="connsiteY1" fmla="*/ 316473 h 3192863"/>
              <a:gd name="connsiteX2" fmla="*/ 2053601 w 2053601"/>
              <a:gd name="connsiteY2" fmla="*/ 2876390 h 3192863"/>
              <a:gd name="connsiteX3" fmla="*/ 1026801 w 2053601"/>
              <a:gd name="connsiteY3" fmla="*/ 3192863 h 3192863"/>
              <a:gd name="connsiteX4" fmla="*/ 0 w 2053601"/>
              <a:gd name="connsiteY4" fmla="*/ 2876390 h 3192863"/>
              <a:gd name="connsiteX5" fmla="*/ 0 w 2053601"/>
              <a:gd name="connsiteY5" fmla="*/ 316473 h 31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601" h="3192863">
                <a:moveTo>
                  <a:pt x="1026801" y="0"/>
                </a:moveTo>
                <a:lnTo>
                  <a:pt x="2053601" y="316473"/>
                </a:lnTo>
                <a:lnTo>
                  <a:pt x="2053601" y="2876390"/>
                </a:lnTo>
                <a:lnTo>
                  <a:pt x="1026801" y="3192863"/>
                </a:lnTo>
                <a:lnTo>
                  <a:pt x="0" y="2876390"/>
                </a:lnTo>
                <a:lnTo>
                  <a:pt x="0" y="3164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5374576" y="1257301"/>
            <a:ext cx="1540201" cy="2394647"/>
          </a:xfrm>
          <a:custGeom>
            <a:avLst/>
            <a:gdLst>
              <a:gd name="connsiteX0" fmla="*/ 1026801 w 2053601"/>
              <a:gd name="connsiteY0" fmla="*/ 0 h 3192863"/>
              <a:gd name="connsiteX1" fmla="*/ 2053601 w 2053601"/>
              <a:gd name="connsiteY1" fmla="*/ 316473 h 3192863"/>
              <a:gd name="connsiteX2" fmla="*/ 2053601 w 2053601"/>
              <a:gd name="connsiteY2" fmla="*/ 2876390 h 3192863"/>
              <a:gd name="connsiteX3" fmla="*/ 1026801 w 2053601"/>
              <a:gd name="connsiteY3" fmla="*/ 3192863 h 3192863"/>
              <a:gd name="connsiteX4" fmla="*/ 0 w 2053601"/>
              <a:gd name="connsiteY4" fmla="*/ 2876390 h 3192863"/>
              <a:gd name="connsiteX5" fmla="*/ 0 w 2053601"/>
              <a:gd name="connsiteY5" fmla="*/ 316473 h 31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601" h="3192863">
                <a:moveTo>
                  <a:pt x="1026801" y="0"/>
                </a:moveTo>
                <a:lnTo>
                  <a:pt x="2053601" y="316473"/>
                </a:lnTo>
                <a:lnTo>
                  <a:pt x="2053601" y="2876390"/>
                </a:lnTo>
                <a:lnTo>
                  <a:pt x="1026801" y="3192863"/>
                </a:lnTo>
                <a:lnTo>
                  <a:pt x="0" y="2876390"/>
                </a:lnTo>
                <a:lnTo>
                  <a:pt x="0" y="3164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6947765" y="1257301"/>
            <a:ext cx="1540201" cy="2394647"/>
          </a:xfrm>
          <a:custGeom>
            <a:avLst/>
            <a:gdLst>
              <a:gd name="connsiteX0" fmla="*/ 1026800 w 2053601"/>
              <a:gd name="connsiteY0" fmla="*/ 0 h 3192863"/>
              <a:gd name="connsiteX1" fmla="*/ 2053601 w 2053601"/>
              <a:gd name="connsiteY1" fmla="*/ 316473 h 3192863"/>
              <a:gd name="connsiteX2" fmla="*/ 2053601 w 2053601"/>
              <a:gd name="connsiteY2" fmla="*/ 2876390 h 3192863"/>
              <a:gd name="connsiteX3" fmla="*/ 1026800 w 2053601"/>
              <a:gd name="connsiteY3" fmla="*/ 3192863 h 3192863"/>
              <a:gd name="connsiteX4" fmla="*/ 0 w 2053601"/>
              <a:gd name="connsiteY4" fmla="*/ 2876390 h 3192863"/>
              <a:gd name="connsiteX5" fmla="*/ 0 w 2053601"/>
              <a:gd name="connsiteY5" fmla="*/ 316473 h 31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601" h="3192863">
                <a:moveTo>
                  <a:pt x="1026800" y="0"/>
                </a:moveTo>
                <a:lnTo>
                  <a:pt x="2053601" y="316473"/>
                </a:lnTo>
                <a:lnTo>
                  <a:pt x="2053601" y="2876390"/>
                </a:lnTo>
                <a:lnTo>
                  <a:pt x="1026800" y="3192863"/>
                </a:lnTo>
                <a:lnTo>
                  <a:pt x="0" y="2876390"/>
                </a:lnTo>
                <a:lnTo>
                  <a:pt x="0" y="3164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149549" y="1173990"/>
            <a:ext cx="6844903" cy="3364640"/>
          </a:xfrm>
          <a:custGeom>
            <a:avLst/>
            <a:gdLst>
              <a:gd name="connsiteX0" fmla="*/ 7575800 w 9126537"/>
              <a:gd name="connsiteY0" fmla="*/ 3052458 h 4486187"/>
              <a:gd name="connsiteX1" fmla="*/ 9012297 w 9126537"/>
              <a:gd name="connsiteY1" fmla="*/ 3052458 h 4486187"/>
              <a:gd name="connsiteX2" fmla="*/ 9126537 w 9126537"/>
              <a:gd name="connsiteY2" fmla="*/ 3166698 h 4486187"/>
              <a:gd name="connsiteX3" fmla="*/ 9126537 w 9126537"/>
              <a:gd name="connsiteY3" fmla="*/ 4371948 h 4486187"/>
              <a:gd name="connsiteX4" fmla="*/ 9012297 w 9126537"/>
              <a:gd name="connsiteY4" fmla="*/ 4486187 h 4486187"/>
              <a:gd name="connsiteX5" fmla="*/ 7575800 w 9126537"/>
              <a:gd name="connsiteY5" fmla="*/ 4486187 h 4486187"/>
              <a:gd name="connsiteX6" fmla="*/ 7461561 w 9126537"/>
              <a:gd name="connsiteY6" fmla="*/ 4371948 h 4486187"/>
              <a:gd name="connsiteX7" fmla="*/ 7461561 w 9126537"/>
              <a:gd name="connsiteY7" fmla="*/ 3166698 h 4486187"/>
              <a:gd name="connsiteX8" fmla="*/ 7575800 w 9126537"/>
              <a:gd name="connsiteY8" fmla="*/ 3052458 h 4486187"/>
              <a:gd name="connsiteX9" fmla="*/ 5710410 w 9126537"/>
              <a:gd name="connsiteY9" fmla="*/ 3052458 h 4486187"/>
              <a:gd name="connsiteX10" fmla="*/ 7146907 w 9126537"/>
              <a:gd name="connsiteY10" fmla="*/ 3052458 h 4486187"/>
              <a:gd name="connsiteX11" fmla="*/ 7261147 w 9126537"/>
              <a:gd name="connsiteY11" fmla="*/ 3166698 h 4486187"/>
              <a:gd name="connsiteX12" fmla="*/ 7261147 w 9126537"/>
              <a:gd name="connsiteY12" fmla="*/ 4371948 h 4486187"/>
              <a:gd name="connsiteX13" fmla="*/ 7146907 w 9126537"/>
              <a:gd name="connsiteY13" fmla="*/ 4486187 h 4486187"/>
              <a:gd name="connsiteX14" fmla="*/ 5710410 w 9126537"/>
              <a:gd name="connsiteY14" fmla="*/ 4486187 h 4486187"/>
              <a:gd name="connsiteX15" fmla="*/ 5596171 w 9126537"/>
              <a:gd name="connsiteY15" fmla="*/ 4371948 h 4486187"/>
              <a:gd name="connsiteX16" fmla="*/ 5596171 w 9126537"/>
              <a:gd name="connsiteY16" fmla="*/ 3166698 h 4486187"/>
              <a:gd name="connsiteX17" fmla="*/ 5710410 w 9126537"/>
              <a:gd name="connsiteY17" fmla="*/ 3052458 h 4486187"/>
              <a:gd name="connsiteX18" fmla="*/ 7575800 w 9126537"/>
              <a:gd name="connsiteY18" fmla="*/ 1526229 h 4486187"/>
              <a:gd name="connsiteX19" fmla="*/ 9012297 w 9126537"/>
              <a:gd name="connsiteY19" fmla="*/ 1526229 h 4486187"/>
              <a:gd name="connsiteX20" fmla="*/ 9126537 w 9126537"/>
              <a:gd name="connsiteY20" fmla="*/ 1640469 h 4486187"/>
              <a:gd name="connsiteX21" fmla="*/ 9126537 w 9126537"/>
              <a:gd name="connsiteY21" fmla="*/ 2845719 h 4486187"/>
              <a:gd name="connsiteX22" fmla="*/ 9012297 w 9126537"/>
              <a:gd name="connsiteY22" fmla="*/ 2959958 h 4486187"/>
              <a:gd name="connsiteX23" fmla="*/ 7575800 w 9126537"/>
              <a:gd name="connsiteY23" fmla="*/ 2959958 h 4486187"/>
              <a:gd name="connsiteX24" fmla="*/ 7461561 w 9126537"/>
              <a:gd name="connsiteY24" fmla="*/ 2845719 h 4486187"/>
              <a:gd name="connsiteX25" fmla="*/ 7461561 w 9126537"/>
              <a:gd name="connsiteY25" fmla="*/ 1640469 h 4486187"/>
              <a:gd name="connsiteX26" fmla="*/ 7575800 w 9126537"/>
              <a:gd name="connsiteY26" fmla="*/ 1526229 h 4486187"/>
              <a:gd name="connsiteX27" fmla="*/ 5710410 w 9126537"/>
              <a:gd name="connsiteY27" fmla="*/ 1526229 h 4486187"/>
              <a:gd name="connsiteX28" fmla="*/ 7146907 w 9126537"/>
              <a:gd name="connsiteY28" fmla="*/ 1526229 h 4486187"/>
              <a:gd name="connsiteX29" fmla="*/ 7261147 w 9126537"/>
              <a:gd name="connsiteY29" fmla="*/ 1640469 h 4486187"/>
              <a:gd name="connsiteX30" fmla="*/ 7261147 w 9126537"/>
              <a:gd name="connsiteY30" fmla="*/ 2845719 h 4486187"/>
              <a:gd name="connsiteX31" fmla="*/ 7146907 w 9126537"/>
              <a:gd name="connsiteY31" fmla="*/ 2959958 h 4486187"/>
              <a:gd name="connsiteX32" fmla="*/ 5710410 w 9126537"/>
              <a:gd name="connsiteY32" fmla="*/ 2959958 h 4486187"/>
              <a:gd name="connsiteX33" fmla="*/ 5596171 w 9126537"/>
              <a:gd name="connsiteY33" fmla="*/ 2845719 h 4486187"/>
              <a:gd name="connsiteX34" fmla="*/ 5596171 w 9126537"/>
              <a:gd name="connsiteY34" fmla="*/ 1640469 h 4486187"/>
              <a:gd name="connsiteX35" fmla="*/ 5710410 w 9126537"/>
              <a:gd name="connsiteY35" fmla="*/ 1526229 h 4486187"/>
              <a:gd name="connsiteX36" fmla="*/ 3845020 w 9126537"/>
              <a:gd name="connsiteY36" fmla="*/ 1526229 h 4486187"/>
              <a:gd name="connsiteX37" fmla="*/ 5281517 w 9126537"/>
              <a:gd name="connsiteY37" fmla="*/ 1526229 h 4486187"/>
              <a:gd name="connsiteX38" fmla="*/ 5395757 w 9126537"/>
              <a:gd name="connsiteY38" fmla="*/ 1640469 h 4486187"/>
              <a:gd name="connsiteX39" fmla="*/ 5395757 w 9126537"/>
              <a:gd name="connsiteY39" fmla="*/ 2845719 h 4486187"/>
              <a:gd name="connsiteX40" fmla="*/ 5281517 w 9126537"/>
              <a:gd name="connsiteY40" fmla="*/ 2959958 h 4486187"/>
              <a:gd name="connsiteX41" fmla="*/ 3845020 w 9126537"/>
              <a:gd name="connsiteY41" fmla="*/ 2959958 h 4486187"/>
              <a:gd name="connsiteX42" fmla="*/ 3730780 w 9126537"/>
              <a:gd name="connsiteY42" fmla="*/ 2845719 h 4486187"/>
              <a:gd name="connsiteX43" fmla="*/ 3730780 w 9126537"/>
              <a:gd name="connsiteY43" fmla="*/ 1640469 h 4486187"/>
              <a:gd name="connsiteX44" fmla="*/ 3845020 w 9126537"/>
              <a:gd name="connsiteY44" fmla="*/ 1526229 h 4486187"/>
              <a:gd name="connsiteX45" fmla="*/ 1979630 w 9126537"/>
              <a:gd name="connsiteY45" fmla="*/ 1526229 h 4486187"/>
              <a:gd name="connsiteX46" fmla="*/ 3416127 w 9126537"/>
              <a:gd name="connsiteY46" fmla="*/ 1526229 h 4486187"/>
              <a:gd name="connsiteX47" fmla="*/ 3530367 w 9126537"/>
              <a:gd name="connsiteY47" fmla="*/ 1640469 h 4486187"/>
              <a:gd name="connsiteX48" fmla="*/ 3530367 w 9126537"/>
              <a:gd name="connsiteY48" fmla="*/ 2845719 h 4486187"/>
              <a:gd name="connsiteX49" fmla="*/ 3416127 w 9126537"/>
              <a:gd name="connsiteY49" fmla="*/ 2959958 h 4486187"/>
              <a:gd name="connsiteX50" fmla="*/ 1979630 w 9126537"/>
              <a:gd name="connsiteY50" fmla="*/ 2959958 h 4486187"/>
              <a:gd name="connsiteX51" fmla="*/ 1865390 w 9126537"/>
              <a:gd name="connsiteY51" fmla="*/ 2845719 h 4486187"/>
              <a:gd name="connsiteX52" fmla="*/ 1865390 w 9126537"/>
              <a:gd name="connsiteY52" fmla="*/ 1640469 h 4486187"/>
              <a:gd name="connsiteX53" fmla="*/ 1979630 w 9126537"/>
              <a:gd name="connsiteY53" fmla="*/ 1526229 h 4486187"/>
              <a:gd name="connsiteX54" fmla="*/ 114240 w 9126537"/>
              <a:gd name="connsiteY54" fmla="*/ 1526229 h 4486187"/>
              <a:gd name="connsiteX55" fmla="*/ 1550737 w 9126537"/>
              <a:gd name="connsiteY55" fmla="*/ 1526229 h 4486187"/>
              <a:gd name="connsiteX56" fmla="*/ 1664977 w 9126537"/>
              <a:gd name="connsiteY56" fmla="*/ 1640469 h 4486187"/>
              <a:gd name="connsiteX57" fmla="*/ 1664977 w 9126537"/>
              <a:gd name="connsiteY57" fmla="*/ 2845719 h 4486187"/>
              <a:gd name="connsiteX58" fmla="*/ 1550737 w 9126537"/>
              <a:gd name="connsiteY58" fmla="*/ 2959958 h 4486187"/>
              <a:gd name="connsiteX59" fmla="*/ 114240 w 9126537"/>
              <a:gd name="connsiteY59" fmla="*/ 2959958 h 4486187"/>
              <a:gd name="connsiteX60" fmla="*/ 0 w 9126537"/>
              <a:gd name="connsiteY60" fmla="*/ 2845719 h 4486187"/>
              <a:gd name="connsiteX61" fmla="*/ 0 w 9126537"/>
              <a:gd name="connsiteY61" fmla="*/ 1640469 h 4486187"/>
              <a:gd name="connsiteX62" fmla="*/ 114240 w 9126537"/>
              <a:gd name="connsiteY62" fmla="*/ 1526229 h 4486187"/>
              <a:gd name="connsiteX63" fmla="*/ 7575800 w 9126537"/>
              <a:gd name="connsiteY63" fmla="*/ 0 h 4486187"/>
              <a:gd name="connsiteX64" fmla="*/ 9012297 w 9126537"/>
              <a:gd name="connsiteY64" fmla="*/ 0 h 4486187"/>
              <a:gd name="connsiteX65" fmla="*/ 9126537 w 9126537"/>
              <a:gd name="connsiteY65" fmla="*/ 114240 h 4486187"/>
              <a:gd name="connsiteX66" fmla="*/ 9126537 w 9126537"/>
              <a:gd name="connsiteY66" fmla="*/ 1319490 h 4486187"/>
              <a:gd name="connsiteX67" fmla="*/ 9012297 w 9126537"/>
              <a:gd name="connsiteY67" fmla="*/ 1433729 h 4486187"/>
              <a:gd name="connsiteX68" fmla="*/ 7575800 w 9126537"/>
              <a:gd name="connsiteY68" fmla="*/ 1433729 h 4486187"/>
              <a:gd name="connsiteX69" fmla="*/ 7461561 w 9126537"/>
              <a:gd name="connsiteY69" fmla="*/ 1319490 h 4486187"/>
              <a:gd name="connsiteX70" fmla="*/ 7461561 w 9126537"/>
              <a:gd name="connsiteY70" fmla="*/ 114240 h 4486187"/>
              <a:gd name="connsiteX71" fmla="*/ 7575800 w 9126537"/>
              <a:gd name="connsiteY71" fmla="*/ 0 h 4486187"/>
              <a:gd name="connsiteX72" fmla="*/ 5710410 w 9126537"/>
              <a:gd name="connsiteY72" fmla="*/ 0 h 4486187"/>
              <a:gd name="connsiteX73" fmla="*/ 7146907 w 9126537"/>
              <a:gd name="connsiteY73" fmla="*/ 0 h 4486187"/>
              <a:gd name="connsiteX74" fmla="*/ 7261147 w 9126537"/>
              <a:gd name="connsiteY74" fmla="*/ 114240 h 4486187"/>
              <a:gd name="connsiteX75" fmla="*/ 7261147 w 9126537"/>
              <a:gd name="connsiteY75" fmla="*/ 1319490 h 4486187"/>
              <a:gd name="connsiteX76" fmla="*/ 7146907 w 9126537"/>
              <a:gd name="connsiteY76" fmla="*/ 1433729 h 4486187"/>
              <a:gd name="connsiteX77" fmla="*/ 5710410 w 9126537"/>
              <a:gd name="connsiteY77" fmla="*/ 1433729 h 4486187"/>
              <a:gd name="connsiteX78" fmla="*/ 5596171 w 9126537"/>
              <a:gd name="connsiteY78" fmla="*/ 1319490 h 4486187"/>
              <a:gd name="connsiteX79" fmla="*/ 5596171 w 9126537"/>
              <a:gd name="connsiteY79" fmla="*/ 114240 h 4486187"/>
              <a:gd name="connsiteX80" fmla="*/ 5710410 w 9126537"/>
              <a:gd name="connsiteY80" fmla="*/ 0 h 4486187"/>
              <a:gd name="connsiteX81" fmla="*/ 3845020 w 9126537"/>
              <a:gd name="connsiteY81" fmla="*/ 0 h 4486187"/>
              <a:gd name="connsiteX82" fmla="*/ 5281517 w 9126537"/>
              <a:gd name="connsiteY82" fmla="*/ 0 h 4486187"/>
              <a:gd name="connsiteX83" fmla="*/ 5395757 w 9126537"/>
              <a:gd name="connsiteY83" fmla="*/ 114240 h 4486187"/>
              <a:gd name="connsiteX84" fmla="*/ 5395757 w 9126537"/>
              <a:gd name="connsiteY84" fmla="*/ 1319490 h 4486187"/>
              <a:gd name="connsiteX85" fmla="*/ 5281517 w 9126537"/>
              <a:gd name="connsiteY85" fmla="*/ 1433729 h 4486187"/>
              <a:gd name="connsiteX86" fmla="*/ 3845020 w 9126537"/>
              <a:gd name="connsiteY86" fmla="*/ 1433729 h 4486187"/>
              <a:gd name="connsiteX87" fmla="*/ 3730780 w 9126537"/>
              <a:gd name="connsiteY87" fmla="*/ 1319490 h 4486187"/>
              <a:gd name="connsiteX88" fmla="*/ 3730780 w 9126537"/>
              <a:gd name="connsiteY88" fmla="*/ 114240 h 4486187"/>
              <a:gd name="connsiteX89" fmla="*/ 3845020 w 9126537"/>
              <a:gd name="connsiteY89" fmla="*/ 0 h 4486187"/>
              <a:gd name="connsiteX90" fmla="*/ 1979630 w 9126537"/>
              <a:gd name="connsiteY90" fmla="*/ 0 h 4486187"/>
              <a:gd name="connsiteX91" fmla="*/ 3416127 w 9126537"/>
              <a:gd name="connsiteY91" fmla="*/ 0 h 4486187"/>
              <a:gd name="connsiteX92" fmla="*/ 3530367 w 9126537"/>
              <a:gd name="connsiteY92" fmla="*/ 114240 h 4486187"/>
              <a:gd name="connsiteX93" fmla="*/ 3530367 w 9126537"/>
              <a:gd name="connsiteY93" fmla="*/ 1319490 h 4486187"/>
              <a:gd name="connsiteX94" fmla="*/ 3416127 w 9126537"/>
              <a:gd name="connsiteY94" fmla="*/ 1433729 h 4486187"/>
              <a:gd name="connsiteX95" fmla="*/ 1979630 w 9126537"/>
              <a:gd name="connsiteY95" fmla="*/ 1433729 h 4486187"/>
              <a:gd name="connsiteX96" fmla="*/ 1865390 w 9126537"/>
              <a:gd name="connsiteY96" fmla="*/ 1319490 h 4486187"/>
              <a:gd name="connsiteX97" fmla="*/ 1865390 w 9126537"/>
              <a:gd name="connsiteY97" fmla="*/ 114240 h 4486187"/>
              <a:gd name="connsiteX98" fmla="*/ 1979630 w 9126537"/>
              <a:gd name="connsiteY98" fmla="*/ 0 h 4486187"/>
              <a:gd name="connsiteX99" fmla="*/ 114240 w 9126537"/>
              <a:gd name="connsiteY99" fmla="*/ 0 h 4486187"/>
              <a:gd name="connsiteX100" fmla="*/ 1550737 w 9126537"/>
              <a:gd name="connsiteY100" fmla="*/ 0 h 4486187"/>
              <a:gd name="connsiteX101" fmla="*/ 1664977 w 9126537"/>
              <a:gd name="connsiteY101" fmla="*/ 114240 h 4486187"/>
              <a:gd name="connsiteX102" fmla="*/ 1664977 w 9126537"/>
              <a:gd name="connsiteY102" fmla="*/ 1319490 h 4486187"/>
              <a:gd name="connsiteX103" fmla="*/ 1550737 w 9126537"/>
              <a:gd name="connsiteY103" fmla="*/ 1433729 h 4486187"/>
              <a:gd name="connsiteX104" fmla="*/ 114240 w 9126537"/>
              <a:gd name="connsiteY104" fmla="*/ 1433729 h 4486187"/>
              <a:gd name="connsiteX105" fmla="*/ 0 w 9126537"/>
              <a:gd name="connsiteY105" fmla="*/ 1319490 h 4486187"/>
              <a:gd name="connsiteX106" fmla="*/ 0 w 9126537"/>
              <a:gd name="connsiteY106" fmla="*/ 114240 h 4486187"/>
              <a:gd name="connsiteX107" fmla="*/ 114240 w 9126537"/>
              <a:gd name="connsiteY107" fmla="*/ 0 h 448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126537" h="4486187">
                <a:moveTo>
                  <a:pt x="7575800" y="3052458"/>
                </a:moveTo>
                <a:lnTo>
                  <a:pt x="9012297" y="3052458"/>
                </a:lnTo>
                <a:cubicBezTo>
                  <a:pt x="9075391" y="3052458"/>
                  <a:pt x="9126537" y="3103604"/>
                  <a:pt x="9126537" y="3166698"/>
                </a:cubicBezTo>
                <a:lnTo>
                  <a:pt x="9126537" y="4371948"/>
                </a:lnTo>
                <a:cubicBezTo>
                  <a:pt x="9126537" y="4435041"/>
                  <a:pt x="9075391" y="4486187"/>
                  <a:pt x="9012297" y="4486187"/>
                </a:cubicBezTo>
                <a:lnTo>
                  <a:pt x="7575800" y="4486187"/>
                </a:lnTo>
                <a:cubicBezTo>
                  <a:pt x="7512707" y="4486187"/>
                  <a:pt x="7461561" y="4435041"/>
                  <a:pt x="7461561" y="4371948"/>
                </a:cubicBezTo>
                <a:lnTo>
                  <a:pt x="7461561" y="3166698"/>
                </a:lnTo>
                <a:cubicBezTo>
                  <a:pt x="7461561" y="3103604"/>
                  <a:pt x="7512707" y="3052458"/>
                  <a:pt x="7575800" y="3052458"/>
                </a:cubicBezTo>
                <a:close/>
                <a:moveTo>
                  <a:pt x="5710410" y="3052458"/>
                </a:moveTo>
                <a:lnTo>
                  <a:pt x="7146907" y="3052458"/>
                </a:lnTo>
                <a:cubicBezTo>
                  <a:pt x="7210001" y="3052458"/>
                  <a:pt x="7261147" y="3103604"/>
                  <a:pt x="7261147" y="3166698"/>
                </a:cubicBezTo>
                <a:lnTo>
                  <a:pt x="7261147" y="4371948"/>
                </a:lnTo>
                <a:cubicBezTo>
                  <a:pt x="7261147" y="4435041"/>
                  <a:pt x="7210001" y="4486187"/>
                  <a:pt x="7146907" y="4486187"/>
                </a:cubicBezTo>
                <a:lnTo>
                  <a:pt x="5710410" y="4486187"/>
                </a:lnTo>
                <a:cubicBezTo>
                  <a:pt x="5647317" y="4486187"/>
                  <a:pt x="5596171" y="4435041"/>
                  <a:pt x="5596171" y="4371948"/>
                </a:cubicBezTo>
                <a:lnTo>
                  <a:pt x="5596171" y="3166698"/>
                </a:lnTo>
                <a:cubicBezTo>
                  <a:pt x="5596171" y="3103604"/>
                  <a:pt x="5647317" y="3052458"/>
                  <a:pt x="5710410" y="3052458"/>
                </a:cubicBezTo>
                <a:close/>
                <a:moveTo>
                  <a:pt x="7575800" y="1526229"/>
                </a:moveTo>
                <a:lnTo>
                  <a:pt x="9012297" y="1526229"/>
                </a:lnTo>
                <a:cubicBezTo>
                  <a:pt x="9075391" y="1526229"/>
                  <a:pt x="9126537" y="1577375"/>
                  <a:pt x="9126537" y="1640469"/>
                </a:cubicBezTo>
                <a:lnTo>
                  <a:pt x="9126537" y="2845719"/>
                </a:lnTo>
                <a:cubicBezTo>
                  <a:pt x="9126537" y="2908812"/>
                  <a:pt x="9075391" y="2959958"/>
                  <a:pt x="9012297" y="2959958"/>
                </a:cubicBezTo>
                <a:lnTo>
                  <a:pt x="7575800" y="2959958"/>
                </a:lnTo>
                <a:cubicBezTo>
                  <a:pt x="7512707" y="2959958"/>
                  <a:pt x="7461561" y="2908812"/>
                  <a:pt x="7461561" y="2845719"/>
                </a:cubicBezTo>
                <a:lnTo>
                  <a:pt x="7461561" y="1640469"/>
                </a:lnTo>
                <a:cubicBezTo>
                  <a:pt x="7461561" y="1577375"/>
                  <a:pt x="7512707" y="1526229"/>
                  <a:pt x="7575800" y="1526229"/>
                </a:cubicBezTo>
                <a:close/>
                <a:moveTo>
                  <a:pt x="5710410" y="1526229"/>
                </a:moveTo>
                <a:lnTo>
                  <a:pt x="7146907" y="1526229"/>
                </a:lnTo>
                <a:cubicBezTo>
                  <a:pt x="7210001" y="1526229"/>
                  <a:pt x="7261147" y="1577375"/>
                  <a:pt x="7261147" y="1640469"/>
                </a:cubicBezTo>
                <a:lnTo>
                  <a:pt x="7261147" y="2845719"/>
                </a:lnTo>
                <a:cubicBezTo>
                  <a:pt x="7261147" y="2908812"/>
                  <a:pt x="7210001" y="2959958"/>
                  <a:pt x="7146907" y="2959958"/>
                </a:cubicBezTo>
                <a:lnTo>
                  <a:pt x="5710410" y="2959958"/>
                </a:lnTo>
                <a:cubicBezTo>
                  <a:pt x="5647317" y="2959958"/>
                  <a:pt x="5596171" y="2908812"/>
                  <a:pt x="5596171" y="2845719"/>
                </a:cubicBezTo>
                <a:lnTo>
                  <a:pt x="5596171" y="1640469"/>
                </a:lnTo>
                <a:cubicBezTo>
                  <a:pt x="5596171" y="1577375"/>
                  <a:pt x="5647317" y="1526229"/>
                  <a:pt x="5710410" y="1526229"/>
                </a:cubicBezTo>
                <a:close/>
                <a:moveTo>
                  <a:pt x="3845020" y="1526229"/>
                </a:moveTo>
                <a:lnTo>
                  <a:pt x="5281517" y="1526229"/>
                </a:lnTo>
                <a:cubicBezTo>
                  <a:pt x="5344611" y="1526229"/>
                  <a:pt x="5395757" y="1577375"/>
                  <a:pt x="5395757" y="1640469"/>
                </a:cubicBezTo>
                <a:lnTo>
                  <a:pt x="5395757" y="2845719"/>
                </a:lnTo>
                <a:cubicBezTo>
                  <a:pt x="5395757" y="2908812"/>
                  <a:pt x="5344611" y="2959958"/>
                  <a:pt x="5281517" y="2959958"/>
                </a:cubicBezTo>
                <a:lnTo>
                  <a:pt x="3845020" y="2959958"/>
                </a:lnTo>
                <a:cubicBezTo>
                  <a:pt x="3781927" y="2959958"/>
                  <a:pt x="3730780" y="2908812"/>
                  <a:pt x="3730780" y="2845719"/>
                </a:cubicBezTo>
                <a:lnTo>
                  <a:pt x="3730780" y="1640469"/>
                </a:lnTo>
                <a:cubicBezTo>
                  <a:pt x="3730780" y="1577375"/>
                  <a:pt x="3781927" y="1526229"/>
                  <a:pt x="3845020" y="1526229"/>
                </a:cubicBezTo>
                <a:close/>
                <a:moveTo>
                  <a:pt x="1979630" y="1526229"/>
                </a:moveTo>
                <a:lnTo>
                  <a:pt x="3416127" y="1526229"/>
                </a:lnTo>
                <a:cubicBezTo>
                  <a:pt x="3479220" y="1526229"/>
                  <a:pt x="3530367" y="1577375"/>
                  <a:pt x="3530367" y="1640469"/>
                </a:cubicBezTo>
                <a:lnTo>
                  <a:pt x="3530367" y="2845719"/>
                </a:lnTo>
                <a:cubicBezTo>
                  <a:pt x="3530367" y="2908812"/>
                  <a:pt x="3479220" y="2959958"/>
                  <a:pt x="3416127" y="2959958"/>
                </a:cubicBezTo>
                <a:lnTo>
                  <a:pt x="1979630" y="2959958"/>
                </a:lnTo>
                <a:cubicBezTo>
                  <a:pt x="1916537" y="2959958"/>
                  <a:pt x="1865390" y="2908812"/>
                  <a:pt x="1865390" y="2845719"/>
                </a:cubicBezTo>
                <a:lnTo>
                  <a:pt x="1865390" y="1640469"/>
                </a:lnTo>
                <a:cubicBezTo>
                  <a:pt x="1865390" y="1577375"/>
                  <a:pt x="1916537" y="1526229"/>
                  <a:pt x="1979630" y="1526229"/>
                </a:cubicBezTo>
                <a:close/>
                <a:moveTo>
                  <a:pt x="114240" y="1526229"/>
                </a:moveTo>
                <a:lnTo>
                  <a:pt x="1550737" y="1526229"/>
                </a:lnTo>
                <a:cubicBezTo>
                  <a:pt x="1613830" y="1526229"/>
                  <a:pt x="1664977" y="1577375"/>
                  <a:pt x="1664977" y="1640469"/>
                </a:cubicBezTo>
                <a:lnTo>
                  <a:pt x="1664977" y="2845719"/>
                </a:lnTo>
                <a:cubicBezTo>
                  <a:pt x="1664977" y="2908812"/>
                  <a:pt x="1613830" y="2959958"/>
                  <a:pt x="1550737" y="2959958"/>
                </a:cubicBezTo>
                <a:lnTo>
                  <a:pt x="114240" y="2959958"/>
                </a:lnTo>
                <a:cubicBezTo>
                  <a:pt x="51147" y="2959958"/>
                  <a:pt x="0" y="2908812"/>
                  <a:pt x="0" y="2845719"/>
                </a:cubicBezTo>
                <a:lnTo>
                  <a:pt x="0" y="1640469"/>
                </a:lnTo>
                <a:cubicBezTo>
                  <a:pt x="0" y="1577375"/>
                  <a:pt x="51147" y="1526229"/>
                  <a:pt x="114240" y="1526229"/>
                </a:cubicBezTo>
                <a:close/>
                <a:moveTo>
                  <a:pt x="7575800" y="0"/>
                </a:moveTo>
                <a:lnTo>
                  <a:pt x="9012297" y="0"/>
                </a:lnTo>
                <a:cubicBezTo>
                  <a:pt x="9075391" y="0"/>
                  <a:pt x="9126537" y="51146"/>
                  <a:pt x="9126537" y="114240"/>
                </a:cubicBezTo>
                <a:lnTo>
                  <a:pt x="9126537" y="1319490"/>
                </a:lnTo>
                <a:cubicBezTo>
                  <a:pt x="9126537" y="1382583"/>
                  <a:pt x="9075391" y="1433729"/>
                  <a:pt x="9012297" y="1433729"/>
                </a:cubicBezTo>
                <a:lnTo>
                  <a:pt x="7575800" y="1433729"/>
                </a:lnTo>
                <a:cubicBezTo>
                  <a:pt x="7512707" y="1433729"/>
                  <a:pt x="7461561" y="1382583"/>
                  <a:pt x="7461561" y="1319490"/>
                </a:cubicBezTo>
                <a:lnTo>
                  <a:pt x="7461561" y="114240"/>
                </a:lnTo>
                <a:cubicBezTo>
                  <a:pt x="7461561" y="51146"/>
                  <a:pt x="7512707" y="0"/>
                  <a:pt x="7575800" y="0"/>
                </a:cubicBezTo>
                <a:close/>
                <a:moveTo>
                  <a:pt x="5710410" y="0"/>
                </a:moveTo>
                <a:lnTo>
                  <a:pt x="7146907" y="0"/>
                </a:lnTo>
                <a:cubicBezTo>
                  <a:pt x="7210001" y="0"/>
                  <a:pt x="7261147" y="51146"/>
                  <a:pt x="7261147" y="114240"/>
                </a:cubicBezTo>
                <a:lnTo>
                  <a:pt x="7261147" y="1319490"/>
                </a:lnTo>
                <a:cubicBezTo>
                  <a:pt x="7261147" y="1382583"/>
                  <a:pt x="7210001" y="1433729"/>
                  <a:pt x="7146907" y="1433729"/>
                </a:cubicBezTo>
                <a:lnTo>
                  <a:pt x="5710410" y="1433729"/>
                </a:lnTo>
                <a:cubicBezTo>
                  <a:pt x="5647317" y="1433729"/>
                  <a:pt x="5596171" y="1382583"/>
                  <a:pt x="5596171" y="1319490"/>
                </a:cubicBezTo>
                <a:lnTo>
                  <a:pt x="5596171" y="114240"/>
                </a:lnTo>
                <a:cubicBezTo>
                  <a:pt x="5596171" y="51146"/>
                  <a:pt x="5647317" y="0"/>
                  <a:pt x="5710410" y="0"/>
                </a:cubicBezTo>
                <a:close/>
                <a:moveTo>
                  <a:pt x="3845020" y="0"/>
                </a:moveTo>
                <a:lnTo>
                  <a:pt x="5281517" y="0"/>
                </a:lnTo>
                <a:cubicBezTo>
                  <a:pt x="5344611" y="0"/>
                  <a:pt x="5395757" y="51146"/>
                  <a:pt x="5395757" y="114240"/>
                </a:cubicBezTo>
                <a:lnTo>
                  <a:pt x="5395757" y="1319490"/>
                </a:lnTo>
                <a:cubicBezTo>
                  <a:pt x="5395757" y="1382583"/>
                  <a:pt x="5344611" y="1433729"/>
                  <a:pt x="5281517" y="1433729"/>
                </a:cubicBezTo>
                <a:lnTo>
                  <a:pt x="3845020" y="1433729"/>
                </a:lnTo>
                <a:cubicBezTo>
                  <a:pt x="3781927" y="1433729"/>
                  <a:pt x="3730780" y="1382583"/>
                  <a:pt x="3730780" y="1319490"/>
                </a:cubicBezTo>
                <a:lnTo>
                  <a:pt x="3730780" y="114240"/>
                </a:lnTo>
                <a:cubicBezTo>
                  <a:pt x="3730780" y="51146"/>
                  <a:pt x="3781927" y="0"/>
                  <a:pt x="3845020" y="0"/>
                </a:cubicBezTo>
                <a:close/>
                <a:moveTo>
                  <a:pt x="1979630" y="0"/>
                </a:moveTo>
                <a:lnTo>
                  <a:pt x="3416127" y="0"/>
                </a:lnTo>
                <a:cubicBezTo>
                  <a:pt x="3479220" y="0"/>
                  <a:pt x="3530367" y="51146"/>
                  <a:pt x="3530367" y="114240"/>
                </a:cubicBezTo>
                <a:lnTo>
                  <a:pt x="3530367" y="1319490"/>
                </a:lnTo>
                <a:cubicBezTo>
                  <a:pt x="3530367" y="1382583"/>
                  <a:pt x="3479220" y="1433729"/>
                  <a:pt x="3416127" y="1433729"/>
                </a:cubicBezTo>
                <a:lnTo>
                  <a:pt x="1979630" y="1433729"/>
                </a:lnTo>
                <a:cubicBezTo>
                  <a:pt x="1916537" y="1433729"/>
                  <a:pt x="1865390" y="1382583"/>
                  <a:pt x="1865390" y="1319490"/>
                </a:cubicBezTo>
                <a:lnTo>
                  <a:pt x="1865390" y="114240"/>
                </a:lnTo>
                <a:cubicBezTo>
                  <a:pt x="1865390" y="51146"/>
                  <a:pt x="1916537" y="0"/>
                  <a:pt x="1979630" y="0"/>
                </a:cubicBezTo>
                <a:close/>
                <a:moveTo>
                  <a:pt x="114240" y="0"/>
                </a:moveTo>
                <a:lnTo>
                  <a:pt x="1550737" y="0"/>
                </a:lnTo>
                <a:cubicBezTo>
                  <a:pt x="1613830" y="0"/>
                  <a:pt x="1664977" y="51146"/>
                  <a:pt x="1664977" y="114240"/>
                </a:cubicBezTo>
                <a:lnTo>
                  <a:pt x="1664977" y="1319490"/>
                </a:lnTo>
                <a:cubicBezTo>
                  <a:pt x="1664977" y="1382583"/>
                  <a:pt x="1613830" y="1433729"/>
                  <a:pt x="1550737" y="1433729"/>
                </a:cubicBezTo>
                <a:lnTo>
                  <a:pt x="114240" y="1433729"/>
                </a:lnTo>
                <a:cubicBezTo>
                  <a:pt x="51147" y="1433729"/>
                  <a:pt x="0" y="1382583"/>
                  <a:pt x="0" y="1319490"/>
                </a:cubicBezTo>
                <a:lnTo>
                  <a:pt x="0" y="114240"/>
                </a:lnTo>
                <a:cubicBezTo>
                  <a:pt x="0" y="51146"/>
                  <a:pt x="51147" y="0"/>
                  <a:pt x="1142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592227" y="1485868"/>
            <a:ext cx="2979773" cy="1352387"/>
          </a:xfrm>
          <a:custGeom>
            <a:avLst/>
            <a:gdLst>
              <a:gd name="connsiteX0" fmla="*/ 378319 w 3973031"/>
              <a:gd name="connsiteY0" fmla="*/ 0 h 1803183"/>
              <a:gd name="connsiteX1" fmla="*/ 1925340 w 3973031"/>
              <a:gd name="connsiteY1" fmla="*/ 0 h 1803183"/>
              <a:gd name="connsiteX2" fmla="*/ 2426010 w 3973031"/>
              <a:gd name="connsiteY2" fmla="*/ 0 h 1803183"/>
              <a:gd name="connsiteX3" fmla="*/ 3973031 w 3973031"/>
              <a:gd name="connsiteY3" fmla="*/ 0 h 1803183"/>
              <a:gd name="connsiteX4" fmla="*/ 3973031 w 3973031"/>
              <a:gd name="connsiteY4" fmla="*/ 1803183 h 1803183"/>
              <a:gd name="connsiteX5" fmla="*/ 2426010 w 3973031"/>
              <a:gd name="connsiteY5" fmla="*/ 1803183 h 1803183"/>
              <a:gd name="connsiteX6" fmla="*/ 1547021 w 3973031"/>
              <a:gd name="connsiteY6" fmla="*/ 1803183 h 1803183"/>
              <a:gd name="connsiteX7" fmla="*/ 0 w 3973031"/>
              <a:gd name="connsiteY7" fmla="*/ 1803183 h 180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3031" h="1803183">
                <a:moveTo>
                  <a:pt x="378319" y="0"/>
                </a:moveTo>
                <a:lnTo>
                  <a:pt x="1925340" y="0"/>
                </a:lnTo>
                <a:lnTo>
                  <a:pt x="2426010" y="0"/>
                </a:lnTo>
                <a:lnTo>
                  <a:pt x="3973031" y="0"/>
                </a:lnTo>
                <a:lnTo>
                  <a:pt x="3973031" y="1803183"/>
                </a:lnTo>
                <a:lnTo>
                  <a:pt x="2426010" y="1803183"/>
                </a:lnTo>
                <a:lnTo>
                  <a:pt x="1547021" y="1803183"/>
                </a:lnTo>
                <a:lnTo>
                  <a:pt x="0" y="18031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4572000" y="1485868"/>
            <a:ext cx="3175663" cy="1352387"/>
          </a:xfrm>
          <a:custGeom>
            <a:avLst/>
            <a:gdLst>
              <a:gd name="connsiteX0" fmla="*/ 0 w 4234217"/>
              <a:gd name="connsiteY0" fmla="*/ 0 h 1803183"/>
              <a:gd name="connsiteX1" fmla="*/ 1547021 w 4234217"/>
              <a:gd name="connsiteY1" fmla="*/ 0 h 1803183"/>
              <a:gd name="connsiteX2" fmla="*/ 2360204 w 4234217"/>
              <a:gd name="connsiteY2" fmla="*/ 0 h 1803183"/>
              <a:gd name="connsiteX3" fmla="*/ 3907225 w 4234217"/>
              <a:gd name="connsiteY3" fmla="*/ 0 h 1803183"/>
              <a:gd name="connsiteX4" fmla="*/ 4234217 w 4234217"/>
              <a:gd name="connsiteY4" fmla="*/ 566358 h 1803183"/>
              <a:gd name="connsiteX5" fmla="*/ 3974753 w 4234217"/>
              <a:gd name="connsiteY5" fmla="*/ 1803183 h 1803183"/>
              <a:gd name="connsiteX6" fmla="*/ 2427731 w 4234217"/>
              <a:gd name="connsiteY6" fmla="*/ 1803183 h 1803183"/>
              <a:gd name="connsiteX7" fmla="*/ 1547021 w 4234217"/>
              <a:gd name="connsiteY7" fmla="*/ 1803183 h 1803183"/>
              <a:gd name="connsiteX8" fmla="*/ 0 w 4234217"/>
              <a:gd name="connsiteY8" fmla="*/ 1803183 h 180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4217" h="1803183">
                <a:moveTo>
                  <a:pt x="0" y="0"/>
                </a:moveTo>
                <a:lnTo>
                  <a:pt x="1547021" y="0"/>
                </a:lnTo>
                <a:lnTo>
                  <a:pt x="2360204" y="0"/>
                </a:lnTo>
                <a:lnTo>
                  <a:pt x="3907225" y="0"/>
                </a:lnTo>
                <a:lnTo>
                  <a:pt x="4234217" y="566358"/>
                </a:lnTo>
                <a:lnTo>
                  <a:pt x="3974753" y="1803183"/>
                </a:lnTo>
                <a:lnTo>
                  <a:pt x="2427731" y="1803183"/>
                </a:lnTo>
                <a:lnTo>
                  <a:pt x="1547021" y="1803183"/>
                </a:lnTo>
                <a:lnTo>
                  <a:pt x="0" y="18031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4572001" y="2838646"/>
            <a:ext cx="2979773" cy="1352387"/>
          </a:xfrm>
          <a:custGeom>
            <a:avLst/>
            <a:gdLst>
              <a:gd name="connsiteX0" fmla="*/ 0 w 3973031"/>
              <a:gd name="connsiteY0" fmla="*/ 0 h 1803183"/>
              <a:gd name="connsiteX1" fmla="*/ 1547021 w 3973031"/>
              <a:gd name="connsiteY1" fmla="*/ 0 h 1803183"/>
              <a:gd name="connsiteX2" fmla="*/ 2426010 w 3973031"/>
              <a:gd name="connsiteY2" fmla="*/ 0 h 1803183"/>
              <a:gd name="connsiteX3" fmla="*/ 3973031 w 3973031"/>
              <a:gd name="connsiteY3" fmla="*/ 0 h 1803183"/>
              <a:gd name="connsiteX4" fmla="*/ 3594712 w 3973031"/>
              <a:gd name="connsiteY4" fmla="*/ 1803183 h 1803183"/>
              <a:gd name="connsiteX5" fmla="*/ 2047692 w 3973031"/>
              <a:gd name="connsiteY5" fmla="*/ 1803183 h 1803183"/>
              <a:gd name="connsiteX6" fmla="*/ 1547021 w 3973031"/>
              <a:gd name="connsiteY6" fmla="*/ 1803183 h 1803183"/>
              <a:gd name="connsiteX7" fmla="*/ 0 w 3973031"/>
              <a:gd name="connsiteY7" fmla="*/ 1803183 h 180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3031" h="1803183">
                <a:moveTo>
                  <a:pt x="0" y="0"/>
                </a:moveTo>
                <a:lnTo>
                  <a:pt x="1547021" y="0"/>
                </a:lnTo>
                <a:lnTo>
                  <a:pt x="2426010" y="0"/>
                </a:lnTo>
                <a:lnTo>
                  <a:pt x="3973031" y="0"/>
                </a:lnTo>
                <a:lnTo>
                  <a:pt x="3594712" y="1803183"/>
                </a:lnTo>
                <a:lnTo>
                  <a:pt x="2047692" y="1803183"/>
                </a:lnTo>
                <a:lnTo>
                  <a:pt x="1547021" y="1803183"/>
                </a:lnTo>
                <a:lnTo>
                  <a:pt x="0" y="18031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1396338" y="2838646"/>
            <a:ext cx="3175663" cy="1352387"/>
          </a:xfrm>
          <a:custGeom>
            <a:avLst/>
            <a:gdLst>
              <a:gd name="connsiteX0" fmla="*/ 259464 w 4234217"/>
              <a:gd name="connsiteY0" fmla="*/ 0 h 1803183"/>
              <a:gd name="connsiteX1" fmla="*/ 1806486 w 4234217"/>
              <a:gd name="connsiteY1" fmla="*/ 0 h 1803183"/>
              <a:gd name="connsiteX2" fmla="*/ 2687196 w 4234217"/>
              <a:gd name="connsiteY2" fmla="*/ 0 h 1803183"/>
              <a:gd name="connsiteX3" fmla="*/ 4234217 w 4234217"/>
              <a:gd name="connsiteY3" fmla="*/ 0 h 1803183"/>
              <a:gd name="connsiteX4" fmla="*/ 4234217 w 4234217"/>
              <a:gd name="connsiteY4" fmla="*/ 1803183 h 1803183"/>
              <a:gd name="connsiteX5" fmla="*/ 2687196 w 4234217"/>
              <a:gd name="connsiteY5" fmla="*/ 1803183 h 1803183"/>
              <a:gd name="connsiteX6" fmla="*/ 1874014 w 4234217"/>
              <a:gd name="connsiteY6" fmla="*/ 1803183 h 1803183"/>
              <a:gd name="connsiteX7" fmla="*/ 326992 w 4234217"/>
              <a:gd name="connsiteY7" fmla="*/ 1803183 h 1803183"/>
              <a:gd name="connsiteX8" fmla="*/ 0 w 4234217"/>
              <a:gd name="connsiteY8" fmla="*/ 1236826 h 180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4217" h="1803183">
                <a:moveTo>
                  <a:pt x="259464" y="0"/>
                </a:moveTo>
                <a:lnTo>
                  <a:pt x="1806486" y="0"/>
                </a:lnTo>
                <a:lnTo>
                  <a:pt x="2687196" y="0"/>
                </a:lnTo>
                <a:lnTo>
                  <a:pt x="4234217" y="0"/>
                </a:lnTo>
                <a:lnTo>
                  <a:pt x="4234217" y="1803183"/>
                </a:lnTo>
                <a:lnTo>
                  <a:pt x="2687196" y="1803183"/>
                </a:lnTo>
                <a:lnTo>
                  <a:pt x="1874014" y="1803183"/>
                </a:lnTo>
                <a:lnTo>
                  <a:pt x="326992" y="1803183"/>
                </a:lnTo>
                <a:lnTo>
                  <a:pt x="0" y="12368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56035" y="1190626"/>
            <a:ext cx="5193593" cy="2929028"/>
          </a:xfrm>
          <a:custGeom>
            <a:avLst/>
            <a:gdLst>
              <a:gd name="connsiteX0" fmla="*/ 0 w 6924790"/>
              <a:gd name="connsiteY0" fmla="*/ 0 h 3905371"/>
              <a:gd name="connsiteX1" fmla="*/ 6924790 w 6924790"/>
              <a:gd name="connsiteY1" fmla="*/ 0 h 3905371"/>
              <a:gd name="connsiteX2" fmla="*/ 6924790 w 6924790"/>
              <a:gd name="connsiteY2" fmla="*/ 3905371 h 3905371"/>
              <a:gd name="connsiteX3" fmla="*/ 0 w 6924790"/>
              <a:gd name="connsiteY3" fmla="*/ 3905371 h 390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4790" h="3905371">
                <a:moveTo>
                  <a:pt x="0" y="0"/>
                </a:moveTo>
                <a:lnTo>
                  <a:pt x="6924790" y="0"/>
                </a:lnTo>
                <a:lnTo>
                  <a:pt x="6924790" y="3905371"/>
                </a:lnTo>
                <a:lnTo>
                  <a:pt x="0" y="3905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6089476" y="1190626"/>
            <a:ext cx="2398490" cy="1253800"/>
          </a:xfrm>
          <a:custGeom>
            <a:avLst/>
            <a:gdLst>
              <a:gd name="connsiteX0" fmla="*/ 0 w 3197986"/>
              <a:gd name="connsiteY0" fmla="*/ 0 h 1671733"/>
              <a:gd name="connsiteX1" fmla="*/ 3197986 w 3197986"/>
              <a:gd name="connsiteY1" fmla="*/ 0 h 1671733"/>
              <a:gd name="connsiteX2" fmla="*/ 3197986 w 3197986"/>
              <a:gd name="connsiteY2" fmla="*/ 1671733 h 1671733"/>
              <a:gd name="connsiteX3" fmla="*/ 0 w 3197986"/>
              <a:gd name="connsiteY3" fmla="*/ 1671733 h 167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7986" h="1671733">
                <a:moveTo>
                  <a:pt x="0" y="0"/>
                </a:moveTo>
                <a:lnTo>
                  <a:pt x="3197986" y="0"/>
                </a:lnTo>
                <a:lnTo>
                  <a:pt x="3197986" y="1671733"/>
                </a:lnTo>
                <a:lnTo>
                  <a:pt x="0" y="16717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6089476" y="2868396"/>
            <a:ext cx="2398490" cy="1253800"/>
          </a:xfrm>
          <a:custGeom>
            <a:avLst/>
            <a:gdLst>
              <a:gd name="connsiteX0" fmla="*/ 0 w 3197986"/>
              <a:gd name="connsiteY0" fmla="*/ 0 h 1671733"/>
              <a:gd name="connsiteX1" fmla="*/ 3197986 w 3197986"/>
              <a:gd name="connsiteY1" fmla="*/ 0 h 1671733"/>
              <a:gd name="connsiteX2" fmla="*/ 3197986 w 3197986"/>
              <a:gd name="connsiteY2" fmla="*/ 1671733 h 1671733"/>
              <a:gd name="connsiteX3" fmla="*/ 0 w 3197986"/>
              <a:gd name="connsiteY3" fmla="*/ 1671733 h 167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7986" h="1671733">
                <a:moveTo>
                  <a:pt x="0" y="0"/>
                </a:moveTo>
                <a:lnTo>
                  <a:pt x="3197986" y="0"/>
                </a:lnTo>
                <a:lnTo>
                  <a:pt x="3197986" y="1671733"/>
                </a:lnTo>
                <a:lnTo>
                  <a:pt x="0" y="16717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56035" y="2608660"/>
            <a:ext cx="3611165" cy="1876425"/>
          </a:xfrm>
          <a:custGeom>
            <a:avLst/>
            <a:gdLst>
              <a:gd name="connsiteX0" fmla="*/ 0 w 4814887"/>
              <a:gd name="connsiteY0" fmla="*/ 0 h 2501900"/>
              <a:gd name="connsiteX1" fmla="*/ 4814887 w 4814887"/>
              <a:gd name="connsiteY1" fmla="*/ 0 h 2501900"/>
              <a:gd name="connsiteX2" fmla="*/ 4814887 w 4814887"/>
              <a:gd name="connsiteY2" fmla="*/ 2501900 h 2501900"/>
              <a:gd name="connsiteX3" fmla="*/ 0 w 4814887"/>
              <a:gd name="connsiteY3" fmla="*/ 25019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4887" h="2501900">
                <a:moveTo>
                  <a:pt x="0" y="0"/>
                </a:moveTo>
                <a:lnTo>
                  <a:pt x="4814887" y="0"/>
                </a:lnTo>
                <a:lnTo>
                  <a:pt x="4814887" y="2501900"/>
                </a:lnTo>
                <a:lnTo>
                  <a:pt x="0" y="250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4957762" y="1372790"/>
            <a:ext cx="3530204" cy="2862263"/>
          </a:xfrm>
          <a:custGeom>
            <a:avLst/>
            <a:gdLst>
              <a:gd name="connsiteX0" fmla="*/ 0 w 4706938"/>
              <a:gd name="connsiteY0" fmla="*/ 0 h 3816350"/>
              <a:gd name="connsiteX1" fmla="*/ 4706938 w 4706938"/>
              <a:gd name="connsiteY1" fmla="*/ 0 h 3816350"/>
              <a:gd name="connsiteX2" fmla="*/ 4706938 w 4706938"/>
              <a:gd name="connsiteY2" fmla="*/ 3816350 h 3816350"/>
              <a:gd name="connsiteX3" fmla="*/ 0 w 4706938"/>
              <a:gd name="connsiteY3" fmla="*/ 3816350 h 381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6938" h="3816350">
                <a:moveTo>
                  <a:pt x="0" y="0"/>
                </a:moveTo>
                <a:lnTo>
                  <a:pt x="4706938" y="0"/>
                </a:lnTo>
                <a:lnTo>
                  <a:pt x="4706938" y="3816350"/>
                </a:lnTo>
                <a:lnTo>
                  <a:pt x="0" y="3816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656035" y="2380586"/>
            <a:ext cx="1828487" cy="2176532"/>
          </a:xfrm>
          <a:custGeom>
            <a:avLst/>
            <a:gdLst>
              <a:gd name="connsiteX0" fmla="*/ 0 w 2437983"/>
              <a:gd name="connsiteY0" fmla="*/ 0 h 2902043"/>
              <a:gd name="connsiteX1" fmla="*/ 2437983 w 2437983"/>
              <a:gd name="connsiteY1" fmla="*/ 0 h 2902043"/>
              <a:gd name="connsiteX2" fmla="*/ 2437983 w 2437983"/>
              <a:gd name="connsiteY2" fmla="*/ 2902043 h 2902043"/>
              <a:gd name="connsiteX3" fmla="*/ 0 w 2437983"/>
              <a:gd name="connsiteY3" fmla="*/ 2902043 h 290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3" h="2902043">
                <a:moveTo>
                  <a:pt x="0" y="0"/>
                </a:moveTo>
                <a:lnTo>
                  <a:pt x="2437983" y="0"/>
                </a:lnTo>
                <a:lnTo>
                  <a:pt x="2437983" y="2902043"/>
                </a:lnTo>
                <a:lnTo>
                  <a:pt x="0" y="29020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2657183" y="1126928"/>
            <a:ext cx="1828487" cy="2176532"/>
          </a:xfrm>
          <a:custGeom>
            <a:avLst/>
            <a:gdLst>
              <a:gd name="connsiteX0" fmla="*/ 0 w 2437982"/>
              <a:gd name="connsiteY0" fmla="*/ 0 h 2902043"/>
              <a:gd name="connsiteX1" fmla="*/ 2437982 w 2437982"/>
              <a:gd name="connsiteY1" fmla="*/ 0 h 2902043"/>
              <a:gd name="connsiteX2" fmla="*/ 2437982 w 2437982"/>
              <a:gd name="connsiteY2" fmla="*/ 2902043 h 2902043"/>
              <a:gd name="connsiteX3" fmla="*/ 0 w 2437982"/>
              <a:gd name="connsiteY3" fmla="*/ 2902043 h 290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2" h="2902043">
                <a:moveTo>
                  <a:pt x="0" y="0"/>
                </a:moveTo>
                <a:lnTo>
                  <a:pt x="2437982" y="0"/>
                </a:lnTo>
                <a:lnTo>
                  <a:pt x="2437982" y="2902043"/>
                </a:lnTo>
                <a:lnTo>
                  <a:pt x="0" y="29020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4658333" y="2380586"/>
            <a:ext cx="1828487" cy="2176532"/>
          </a:xfrm>
          <a:custGeom>
            <a:avLst/>
            <a:gdLst>
              <a:gd name="connsiteX0" fmla="*/ 0 w 2437983"/>
              <a:gd name="connsiteY0" fmla="*/ 0 h 2902043"/>
              <a:gd name="connsiteX1" fmla="*/ 2437983 w 2437983"/>
              <a:gd name="connsiteY1" fmla="*/ 0 h 2902043"/>
              <a:gd name="connsiteX2" fmla="*/ 2437983 w 2437983"/>
              <a:gd name="connsiteY2" fmla="*/ 2902043 h 2902043"/>
              <a:gd name="connsiteX3" fmla="*/ 0 w 2437983"/>
              <a:gd name="connsiteY3" fmla="*/ 2902043 h 290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3" h="2902043">
                <a:moveTo>
                  <a:pt x="0" y="0"/>
                </a:moveTo>
                <a:lnTo>
                  <a:pt x="2437983" y="0"/>
                </a:lnTo>
                <a:lnTo>
                  <a:pt x="2437983" y="2902043"/>
                </a:lnTo>
                <a:lnTo>
                  <a:pt x="0" y="29020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4"/>
          </p:nvPr>
        </p:nvSpPr>
        <p:spPr>
          <a:xfrm>
            <a:off x="6659480" y="1126928"/>
            <a:ext cx="1828487" cy="2176532"/>
          </a:xfrm>
          <a:custGeom>
            <a:avLst/>
            <a:gdLst>
              <a:gd name="connsiteX0" fmla="*/ 0 w 2437982"/>
              <a:gd name="connsiteY0" fmla="*/ 0 h 2902043"/>
              <a:gd name="connsiteX1" fmla="*/ 2437982 w 2437982"/>
              <a:gd name="connsiteY1" fmla="*/ 0 h 2902043"/>
              <a:gd name="connsiteX2" fmla="*/ 2437982 w 2437982"/>
              <a:gd name="connsiteY2" fmla="*/ 2902043 h 2902043"/>
              <a:gd name="connsiteX3" fmla="*/ 0 w 2437982"/>
              <a:gd name="connsiteY3" fmla="*/ 2902043 h 290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2" h="2902043">
                <a:moveTo>
                  <a:pt x="0" y="0"/>
                </a:moveTo>
                <a:lnTo>
                  <a:pt x="2437982" y="0"/>
                </a:lnTo>
                <a:lnTo>
                  <a:pt x="2437982" y="2902043"/>
                </a:lnTo>
                <a:lnTo>
                  <a:pt x="0" y="29020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图片占位符 26"/>
          <p:cNvSpPr>
            <a:spLocks noGrp="1"/>
          </p:cNvSpPr>
          <p:nvPr>
            <p:ph type="pic" sz="quarter" idx="17"/>
          </p:nvPr>
        </p:nvSpPr>
        <p:spPr>
          <a:xfrm>
            <a:off x="6011983" y="1432730"/>
            <a:ext cx="2661439" cy="2791184"/>
          </a:xfrm>
          <a:custGeom>
            <a:avLst/>
            <a:gdLst>
              <a:gd name="connsiteX0" fmla="*/ 1944758 w 3548585"/>
              <a:gd name="connsiteY0" fmla="*/ 0 h 3721578"/>
              <a:gd name="connsiteX1" fmla="*/ 3450961 w 3548585"/>
              <a:gd name="connsiteY1" fmla="*/ 0 h 3721578"/>
              <a:gd name="connsiteX2" fmla="*/ 3548585 w 3548585"/>
              <a:gd name="connsiteY2" fmla="*/ 97624 h 3721578"/>
              <a:gd name="connsiteX3" fmla="*/ 3548585 w 3548585"/>
              <a:gd name="connsiteY3" fmla="*/ 1051160 h 3721578"/>
              <a:gd name="connsiteX4" fmla="*/ 3450961 w 3548585"/>
              <a:gd name="connsiteY4" fmla="*/ 1148784 h 3721578"/>
              <a:gd name="connsiteX5" fmla="*/ 1959028 w 3548585"/>
              <a:gd name="connsiteY5" fmla="*/ 1148784 h 3721578"/>
              <a:gd name="connsiteX6" fmla="*/ 1919610 w 3548585"/>
              <a:gd name="connsiteY6" fmla="*/ 1161020 h 3721578"/>
              <a:gd name="connsiteX7" fmla="*/ 1717221 w 3548585"/>
              <a:gd name="connsiteY7" fmla="*/ 1363409 h 3721578"/>
              <a:gd name="connsiteX8" fmla="*/ 1701451 w 3548585"/>
              <a:gd name="connsiteY8" fmla="*/ 1414212 h 3721578"/>
              <a:gd name="connsiteX9" fmla="*/ 1701451 w 3548585"/>
              <a:gd name="connsiteY9" fmla="*/ 2286294 h 3721578"/>
              <a:gd name="connsiteX10" fmla="*/ 1703255 w 3548585"/>
              <a:gd name="connsiteY10" fmla="*/ 2288102 h 3721578"/>
              <a:gd name="connsiteX11" fmla="*/ 1723907 w 3548585"/>
              <a:gd name="connsiteY11" fmla="*/ 2354634 h 3721578"/>
              <a:gd name="connsiteX12" fmla="*/ 1926297 w 3548585"/>
              <a:gd name="connsiteY12" fmla="*/ 2557022 h 3721578"/>
              <a:gd name="connsiteX13" fmla="*/ 1977105 w 3548585"/>
              <a:gd name="connsiteY13" fmla="*/ 2572794 h 3721578"/>
              <a:gd name="connsiteX14" fmla="*/ 3450961 w 3548585"/>
              <a:gd name="connsiteY14" fmla="*/ 2572794 h 3721578"/>
              <a:gd name="connsiteX15" fmla="*/ 3548585 w 3548585"/>
              <a:gd name="connsiteY15" fmla="*/ 2670418 h 3721578"/>
              <a:gd name="connsiteX16" fmla="*/ 3548585 w 3548585"/>
              <a:gd name="connsiteY16" fmla="*/ 3623954 h 3721578"/>
              <a:gd name="connsiteX17" fmla="*/ 3450961 w 3548585"/>
              <a:gd name="connsiteY17" fmla="*/ 3721578 h 3721578"/>
              <a:gd name="connsiteX18" fmla="*/ 1944758 w 3548585"/>
              <a:gd name="connsiteY18" fmla="*/ 3721578 h 3721578"/>
              <a:gd name="connsiteX19" fmla="*/ 1847134 w 3548585"/>
              <a:gd name="connsiteY19" fmla="*/ 3623954 h 3721578"/>
              <a:gd name="connsiteX20" fmla="*/ 1847134 w 3548585"/>
              <a:gd name="connsiteY20" fmla="*/ 2695320 h 3721578"/>
              <a:gd name="connsiteX21" fmla="*/ 1830007 w 3548585"/>
              <a:gd name="connsiteY21" fmla="*/ 2640144 h 3721578"/>
              <a:gd name="connsiteX22" fmla="*/ 1627617 w 3548585"/>
              <a:gd name="connsiteY22" fmla="*/ 2437755 h 3721578"/>
              <a:gd name="connsiteX23" fmla="*/ 1613217 w 3548585"/>
              <a:gd name="connsiteY23" fmla="*/ 2433285 h 3721578"/>
              <a:gd name="connsiteX24" fmla="*/ 1603827 w 3548585"/>
              <a:gd name="connsiteY24" fmla="*/ 2435181 h 3721578"/>
              <a:gd name="connsiteX25" fmla="*/ 97624 w 3548585"/>
              <a:gd name="connsiteY25" fmla="*/ 2435181 h 3721578"/>
              <a:gd name="connsiteX26" fmla="*/ 0 w 3548585"/>
              <a:gd name="connsiteY26" fmla="*/ 2337557 h 3721578"/>
              <a:gd name="connsiteX27" fmla="*/ 0 w 3548585"/>
              <a:gd name="connsiteY27" fmla="*/ 1384021 h 3721578"/>
              <a:gd name="connsiteX28" fmla="*/ 97624 w 3548585"/>
              <a:gd name="connsiteY28" fmla="*/ 1286397 h 3721578"/>
              <a:gd name="connsiteX29" fmla="*/ 1574998 w 3548585"/>
              <a:gd name="connsiteY29" fmla="*/ 1286397 h 3721578"/>
              <a:gd name="connsiteX30" fmla="*/ 1576353 w 3548585"/>
              <a:gd name="connsiteY30" fmla="*/ 1285045 h 3721578"/>
              <a:gd name="connsiteX31" fmla="*/ 1634099 w 3548585"/>
              <a:gd name="connsiteY31" fmla="*/ 1267119 h 3721578"/>
              <a:gd name="connsiteX32" fmla="*/ 1836488 w 3548585"/>
              <a:gd name="connsiteY32" fmla="*/ 1064729 h 3721578"/>
              <a:gd name="connsiteX33" fmla="*/ 1847134 w 3548585"/>
              <a:gd name="connsiteY33" fmla="*/ 1030435 h 3721578"/>
              <a:gd name="connsiteX34" fmla="*/ 1847134 w 3548585"/>
              <a:gd name="connsiteY34" fmla="*/ 97624 h 3721578"/>
              <a:gd name="connsiteX35" fmla="*/ 1944758 w 3548585"/>
              <a:gd name="connsiteY35" fmla="*/ 0 h 372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548585" h="3721578">
                <a:moveTo>
                  <a:pt x="1944758" y="0"/>
                </a:moveTo>
                <a:lnTo>
                  <a:pt x="3450961" y="0"/>
                </a:lnTo>
                <a:cubicBezTo>
                  <a:pt x="3504877" y="0"/>
                  <a:pt x="3548585" y="43708"/>
                  <a:pt x="3548585" y="97624"/>
                </a:cubicBezTo>
                <a:lnTo>
                  <a:pt x="3548585" y="1051160"/>
                </a:lnTo>
                <a:cubicBezTo>
                  <a:pt x="3548585" y="1105076"/>
                  <a:pt x="3504877" y="1148784"/>
                  <a:pt x="3450961" y="1148784"/>
                </a:cubicBezTo>
                <a:lnTo>
                  <a:pt x="1959028" y="1148784"/>
                </a:lnTo>
                <a:lnTo>
                  <a:pt x="1919610" y="1161020"/>
                </a:lnTo>
                <a:cubicBezTo>
                  <a:pt x="1828611" y="1199509"/>
                  <a:pt x="1755710" y="1272410"/>
                  <a:pt x="1717221" y="1363409"/>
                </a:cubicBezTo>
                <a:lnTo>
                  <a:pt x="1701451" y="1414212"/>
                </a:lnTo>
                <a:lnTo>
                  <a:pt x="1701451" y="2286294"/>
                </a:lnTo>
                <a:lnTo>
                  <a:pt x="1703255" y="2288102"/>
                </a:lnTo>
                <a:lnTo>
                  <a:pt x="1723907" y="2354634"/>
                </a:lnTo>
                <a:cubicBezTo>
                  <a:pt x="1762397" y="2445633"/>
                  <a:pt x="1835298" y="2518534"/>
                  <a:pt x="1926297" y="2557022"/>
                </a:cubicBezTo>
                <a:lnTo>
                  <a:pt x="1977105" y="2572794"/>
                </a:lnTo>
                <a:lnTo>
                  <a:pt x="3450961" y="2572794"/>
                </a:lnTo>
                <a:cubicBezTo>
                  <a:pt x="3504877" y="2572794"/>
                  <a:pt x="3548585" y="2616502"/>
                  <a:pt x="3548585" y="2670418"/>
                </a:cubicBezTo>
                <a:lnTo>
                  <a:pt x="3548585" y="3623954"/>
                </a:lnTo>
                <a:cubicBezTo>
                  <a:pt x="3548585" y="3677870"/>
                  <a:pt x="3504877" y="3721578"/>
                  <a:pt x="3450961" y="3721578"/>
                </a:cubicBezTo>
                <a:lnTo>
                  <a:pt x="1944758" y="3721578"/>
                </a:lnTo>
                <a:cubicBezTo>
                  <a:pt x="1890842" y="3721578"/>
                  <a:pt x="1847134" y="3677870"/>
                  <a:pt x="1847134" y="3623954"/>
                </a:cubicBezTo>
                <a:lnTo>
                  <a:pt x="1847134" y="2695320"/>
                </a:lnTo>
                <a:lnTo>
                  <a:pt x="1830007" y="2640144"/>
                </a:lnTo>
                <a:cubicBezTo>
                  <a:pt x="1791517" y="2549145"/>
                  <a:pt x="1718616" y="2476245"/>
                  <a:pt x="1627617" y="2437755"/>
                </a:cubicBezTo>
                <a:lnTo>
                  <a:pt x="1613217" y="2433285"/>
                </a:lnTo>
                <a:lnTo>
                  <a:pt x="1603827" y="2435181"/>
                </a:lnTo>
                <a:lnTo>
                  <a:pt x="97624" y="2435181"/>
                </a:lnTo>
                <a:cubicBezTo>
                  <a:pt x="43708" y="2435181"/>
                  <a:pt x="0" y="2391473"/>
                  <a:pt x="0" y="2337557"/>
                </a:cubicBezTo>
                <a:lnTo>
                  <a:pt x="0" y="1384021"/>
                </a:lnTo>
                <a:cubicBezTo>
                  <a:pt x="0" y="1330105"/>
                  <a:pt x="43708" y="1286397"/>
                  <a:pt x="97624" y="1286397"/>
                </a:cubicBezTo>
                <a:lnTo>
                  <a:pt x="1574998" y="1286397"/>
                </a:lnTo>
                <a:lnTo>
                  <a:pt x="1576353" y="1285045"/>
                </a:lnTo>
                <a:lnTo>
                  <a:pt x="1634099" y="1267119"/>
                </a:lnTo>
                <a:cubicBezTo>
                  <a:pt x="1725098" y="1228630"/>
                  <a:pt x="1797999" y="1155729"/>
                  <a:pt x="1836488" y="1064729"/>
                </a:cubicBezTo>
                <a:lnTo>
                  <a:pt x="1847134" y="1030435"/>
                </a:lnTo>
                <a:lnTo>
                  <a:pt x="1847134" y="97624"/>
                </a:lnTo>
                <a:cubicBezTo>
                  <a:pt x="1847134" y="43708"/>
                  <a:pt x="1890842" y="0"/>
                  <a:pt x="1944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0"/>
          </p:nvPr>
        </p:nvSpPr>
        <p:spPr>
          <a:xfrm>
            <a:off x="470581" y="1432730"/>
            <a:ext cx="1276088" cy="861588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1"/>
          </p:nvPr>
        </p:nvSpPr>
        <p:spPr>
          <a:xfrm>
            <a:off x="1855932" y="1432730"/>
            <a:ext cx="1276088" cy="861588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4" name="图片占位符 23"/>
          <p:cNvSpPr>
            <a:spLocks noGrp="1"/>
          </p:cNvSpPr>
          <p:nvPr>
            <p:ph type="pic" sz="quarter" idx="12"/>
          </p:nvPr>
        </p:nvSpPr>
        <p:spPr>
          <a:xfrm>
            <a:off x="470581" y="2397528"/>
            <a:ext cx="1276088" cy="861588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图片占位符 24"/>
          <p:cNvSpPr>
            <a:spLocks noGrp="1"/>
          </p:cNvSpPr>
          <p:nvPr>
            <p:ph type="pic" sz="quarter" idx="13"/>
          </p:nvPr>
        </p:nvSpPr>
        <p:spPr>
          <a:xfrm>
            <a:off x="1855932" y="2397528"/>
            <a:ext cx="1276088" cy="861588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图片占位符 25"/>
          <p:cNvSpPr>
            <a:spLocks noGrp="1"/>
          </p:cNvSpPr>
          <p:nvPr>
            <p:ph type="pic" sz="quarter" idx="14"/>
          </p:nvPr>
        </p:nvSpPr>
        <p:spPr>
          <a:xfrm>
            <a:off x="3241282" y="2397528"/>
            <a:ext cx="1276088" cy="861588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0" name="图片占位符 29"/>
          <p:cNvSpPr>
            <a:spLocks noGrp="1"/>
          </p:cNvSpPr>
          <p:nvPr>
            <p:ph type="pic" sz="quarter" idx="15"/>
          </p:nvPr>
        </p:nvSpPr>
        <p:spPr>
          <a:xfrm>
            <a:off x="4626633" y="467932"/>
            <a:ext cx="2661439" cy="1826387"/>
          </a:xfrm>
          <a:custGeom>
            <a:avLst/>
            <a:gdLst>
              <a:gd name="connsiteX0" fmla="*/ 1944758 w 3548585"/>
              <a:gd name="connsiteY0" fmla="*/ 0 h 2435182"/>
              <a:gd name="connsiteX1" fmla="*/ 3450961 w 3548585"/>
              <a:gd name="connsiteY1" fmla="*/ 1 h 2435182"/>
              <a:gd name="connsiteX2" fmla="*/ 3548585 w 3548585"/>
              <a:gd name="connsiteY2" fmla="*/ 97625 h 2435182"/>
              <a:gd name="connsiteX3" fmla="*/ 3548585 w 3548585"/>
              <a:gd name="connsiteY3" fmla="*/ 1051161 h 2435182"/>
              <a:gd name="connsiteX4" fmla="*/ 3450961 w 3548585"/>
              <a:gd name="connsiteY4" fmla="*/ 1148785 h 2435182"/>
              <a:gd name="connsiteX5" fmla="*/ 1976722 w 3548585"/>
              <a:gd name="connsiteY5" fmla="*/ 1148785 h 2435182"/>
              <a:gd name="connsiteX6" fmla="*/ 1915861 w 3548585"/>
              <a:gd name="connsiteY6" fmla="*/ 1167677 h 2435182"/>
              <a:gd name="connsiteX7" fmla="*/ 1713472 w 3548585"/>
              <a:gd name="connsiteY7" fmla="*/ 1370066 h 2435182"/>
              <a:gd name="connsiteX8" fmla="*/ 1701451 w 3548585"/>
              <a:gd name="connsiteY8" fmla="*/ 1408793 h 2435182"/>
              <a:gd name="connsiteX9" fmla="*/ 1701451 w 3548585"/>
              <a:gd name="connsiteY9" fmla="*/ 2337558 h 2435182"/>
              <a:gd name="connsiteX10" fmla="*/ 1603827 w 3548585"/>
              <a:gd name="connsiteY10" fmla="*/ 2435182 h 2435182"/>
              <a:gd name="connsiteX11" fmla="*/ 97625 w 3548585"/>
              <a:gd name="connsiteY11" fmla="*/ 2435182 h 2435182"/>
              <a:gd name="connsiteX12" fmla="*/ 0 w 3548585"/>
              <a:gd name="connsiteY12" fmla="*/ 2337558 h 2435182"/>
              <a:gd name="connsiteX13" fmla="*/ 0 w 3548585"/>
              <a:gd name="connsiteY13" fmla="*/ 1384022 h 2435182"/>
              <a:gd name="connsiteX14" fmla="*/ 97624 w 3548585"/>
              <a:gd name="connsiteY14" fmla="*/ 1286398 h 2435182"/>
              <a:gd name="connsiteX15" fmla="*/ 1589690 w 3548585"/>
              <a:gd name="connsiteY15" fmla="*/ 1286397 h 2435182"/>
              <a:gd name="connsiteX16" fmla="*/ 1630350 w 3548585"/>
              <a:gd name="connsiteY16" fmla="*/ 1273776 h 2435182"/>
              <a:gd name="connsiteX17" fmla="*/ 1832740 w 3548585"/>
              <a:gd name="connsiteY17" fmla="*/ 1071386 h 2435182"/>
              <a:gd name="connsiteX18" fmla="*/ 1847134 w 3548585"/>
              <a:gd name="connsiteY18" fmla="*/ 1025015 h 2435182"/>
              <a:gd name="connsiteX19" fmla="*/ 1847135 w 3548585"/>
              <a:gd name="connsiteY19" fmla="*/ 97625 h 2435182"/>
              <a:gd name="connsiteX20" fmla="*/ 1944758 w 3548585"/>
              <a:gd name="connsiteY20" fmla="*/ 0 h 243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48585" h="2435182">
                <a:moveTo>
                  <a:pt x="1944758" y="0"/>
                </a:moveTo>
                <a:lnTo>
                  <a:pt x="3450961" y="1"/>
                </a:lnTo>
                <a:cubicBezTo>
                  <a:pt x="3504877" y="1"/>
                  <a:pt x="3548585" y="43709"/>
                  <a:pt x="3548585" y="97625"/>
                </a:cubicBezTo>
                <a:lnTo>
                  <a:pt x="3548585" y="1051161"/>
                </a:lnTo>
                <a:cubicBezTo>
                  <a:pt x="3548585" y="1105077"/>
                  <a:pt x="3504877" y="1148785"/>
                  <a:pt x="3450961" y="1148785"/>
                </a:cubicBezTo>
                <a:lnTo>
                  <a:pt x="1976722" y="1148785"/>
                </a:lnTo>
                <a:lnTo>
                  <a:pt x="1915861" y="1167677"/>
                </a:lnTo>
                <a:cubicBezTo>
                  <a:pt x="1824862" y="1206167"/>
                  <a:pt x="1751961" y="1279067"/>
                  <a:pt x="1713472" y="1370066"/>
                </a:cubicBezTo>
                <a:lnTo>
                  <a:pt x="1701451" y="1408793"/>
                </a:lnTo>
                <a:lnTo>
                  <a:pt x="1701451" y="2337558"/>
                </a:lnTo>
                <a:cubicBezTo>
                  <a:pt x="1701451" y="2391474"/>
                  <a:pt x="1657743" y="2435182"/>
                  <a:pt x="1603827" y="2435182"/>
                </a:cubicBezTo>
                <a:lnTo>
                  <a:pt x="97625" y="2435182"/>
                </a:lnTo>
                <a:cubicBezTo>
                  <a:pt x="43708" y="2435182"/>
                  <a:pt x="0" y="2391474"/>
                  <a:pt x="0" y="2337558"/>
                </a:cubicBezTo>
                <a:lnTo>
                  <a:pt x="0" y="1384022"/>
                </a:lnTo>
                <a:cubicBezTo>
                  <a:pt x="0" y="1330106"/>
                  <a:pt x="43708" y="1286398"/>
                  <a:pt x="97624" y="1286398"/>
                </a:cubicBezTo>
                <a:lnTo>
                  <a:pt x="1589690" y="1286397"/>
                </a:lnTo>
                <a:lnTo>
                  <a:pt x="1630350" y="1273776"/>
                </a:lnTo>
                <a:cubicBezTo>
                  <a:pt x="1721349" y="1235287"/>
                  <a:pt x="1794250" y="1162386"/>
                  <a:pt x="1832740" y="1071386"/>
                </a:cubicBezTo>
                <a:lnTo>
                  <a:pt x="1847134" y="1025015"/>
                </a:lnTo>
                <a:lnTo>
                  <a:pt x="1847135" y="97625"/>
                </a:lnTo>
                <a:cubicBezTo>
                  <a:pt x="1847134" y="43709"/>
                  <a:pt x="1890842" y="1"/>
                  <a:pt x="19447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9" name="图片占位符 28"/>
          <p:cNvSpPr>
            <a:spLocks noGrp="1"/>
          </p:cNvSpPr>
          <p:nvPr>
            <p:ph type="pic" sz="quarter" idx="16"/>
          </p:nvPr>
        </p:nvSpPr>
        <p:spPr>
          <a:xfrm>
            <a:off x="4626633" y="467933"/>
            <a:ext cx="4046789" cy="2791184"/>
          </a:xfrm>
          <a:custGeom>
            <a:avLst/>
            <a:gdLst>
              <a:gd name="connsiteX0" fmla="*/ 3791892 w 5395719"/>
              <a:gd name="connsiteY0" fmla="*/ 0 h 3721579"/>
              <a:gd name="connsiteX1" fmla="*/ 5298095 w 5395719"/>
              <a:gd name="connsiteY1" fmla="*/ 1 h 3721579"/>
              <a:gd name="connsiteX2" fmla="*/ 5395719 w 5395719"/>
              <a:gd name="connsiteY2" fmla="*/ 97625 h 3721579"/>
              <a:gd name="connsiteX3" fmla="*/ 5395719 w 5395719"/>
              <a:gd name="connsiteY3" fmla="*/ 1051161 h 3721579"/>
              <a:gd name="connsiteX4" fmla="*/ 5298095 w 5395719"/>
              <a:gd name="connsiteY4" fmla="*/ 1148784 h 3721579"/>
              <a:gd name="connsiteX5" fmla="*/ 3827600 w 5395719"/>
              <a:gd name="connsiteY5" fmla="*/ 1148785 h 3721579"/>
              <a:gd name="connsiteX6" fmla="*/ 3766743 w 5395719"/>
              <a:gd name="connsiteY6" fmla="*/ 1167675 h 3721579"/>
              <a:gd name="connsiteX7" fmla="*/ 3564354 w 5395719"/>
              <a:gd name="connsiteY7" fmla="*/ 1370065 h 3721579"/>
              <a:gd name="connsiteX8" fmla="*/ 3548585 w 5395719"/>
              <a:gd name="connsiteY8" fmla="*/ 1420864 h 3721579"/>
              <a:gd name="connsiteX9" fmla="*/ 3548584 w 5395719"/>
              <a:gd name="connsiteY9" fmla="*/ 2337557 h 3721579"/>
              <a:gd name="connsiteX10" fmla="*/ 3450961 w 5395719"/>
              <a:gd name="connsiteY10" fmla="*/ 2435182 h 3721579"/>
              <a:gd name="connsiteX11" fmla="*/ 1962564 w 5395719"/>
              <a:gd name="connsiteY11" fmla="*/ 2435182 h 3721579"/>
              <a:gd name="connsiteX12" fmla="*/ 1923146 w 5395719"/>
              <a:gd name="connsiteY12" fmla="*/ 2447417 h 3721579"/>
              <a:gd name="connsiteX13" fmla="*/ 1720758 w 5395719"/>
              <a:gd name="connsiteY13" fmla="*/ 2649807 h 3721579"/>
              <a:gd name="connsiteX14" fmla="*/ 1701451 w 5395719"/>
              <a:gd name="connsiteY14" fmla="*/ 2712002 h 3721579"/>
              <a:gd name="connsiteX15" fmla="*/ 1701451 w 5395719"/>
              <a:gd name="connsiteY15" fmla="*/ 3623954 h 3721579"/>
              <a:gd name="connsiteX16" fmla="*/ 1603827 w 5395719"/>
              <a:gd name="connsiteY16" fmla="*/ 3721578 h 3721579"/>
              <a:gd name="connsiteX17" fmla="*/ 97624 w 5395719"/>
              <a:gd name="connsiteY17" fmla="*/ 3721579 h 3721579"/>
              <a:gd name="connsiteX18" fmla="*/ 1 w 5395719"/>
              <a:gd name="connsiteY18" fmla="*/ 3623955 h 3721579"/>
              <a:gd name="connsiteX19" fmla="*/ 0 w 5395719"/>
              <a:gd name="connsiteY19" fmla="*/ 2670419 h 3721579"/>
              <a:gd name="connsiteX20" fmla="*/ 97624 w 5395719"/>
              <a:gd name="connsiteY20" fmla="*/ 2572795 h 3721579"/>
              <a:gd name="connsiteX21" fmla="*/ 1578534 w 5395719"/>
              <a:gd name="connsiteY21" fmla="*/ 2572794 h 3721579"/>
              <a:gd name="connsiteX22" fmla="*/ 1579889 w 5395719"/>
              <a:gd name="connsiteY22" fmla="*/ 2571443 h 3721579"/>
              <a:gd name="connsiteX23" fmla="*/ 1637635 w 5395719"/>
              <a:gd name="connsiteY23" fmla="*/ 2553516 h 3721579"/>
              <a:gd name="connsiteX24" fmla="*/ 1840025 w 5395719"/>
              <a:gd name="connsiteY24" fmla="*/ 2351126 h 3721579"/>
              <a:gd name="connsiteX25" fmla="*/ 1847134 w 5395719"/>
              <a:gd name="connsiteY25" fmla="*/ 2328223 h 3721579"/>
              <a:gd name="connsiteX26" fmla="*/ 1847134 w 5395719"/>
              <a:gd name="connsiteY26" fmla="*/ 1384021 h 3721579"/>
              <a:gd name="connsiteX27" fmla="*/ 1944758 w 5395719"/>
              <a:gd name="connsiteY27" fmla="*/ 1286398 h 3721579"/>
              <a:gd name="connsiteX28" fmla="*/ 3440569 w 5395719"/>
              <a:gd name="connsiteY28" fmla="*/ 1286398 h 3721579"/>
              <a:gd name="connsiteX29" fmla="*/ 3481232 w 5395719"/>
              <a:gd name="connsiteY29" fmla="*/ 1273775 h 3721579"/>
              <a:gd name="connsiteX30" fmla="*/ 3683621 w 5395719"/>
              <a:gd name="connsiteY30" fmla="*/ 1071384 h 3721579"/>
              <a:gd name="connsiteX31" fmla="*/ 3694267 w 5395719"/>
              <a:gd name="connsiteY31" fmla="*/ 1037087 h 3721579"/>
              <a:gd name="connsiteX32" fmla="*/ 3694267 w 5395719"/>
              <a:gd name="connsiteY32" fmla="*/ 97625 h 3721579"/>
              <a:gd name="connsiteX33" fmla="*/ 3791892 w 5395719"/>
              <a:gd name="connsiteY33" fmla="*/ 0 h 372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95719" h="3721579">
                <a:moveTo>
                  <a:pt x="3791892" y="0"/>
                </a:moveTo>
                <a:lnTo>
                  <a:pt x="5298095" y="1"/>
                </a:lnTo>
                <a:cubicBezTo>
                  <a:pt x="5352011" y="0"/>
                  <a:pt x="5395719" y="43708"/>
                  <a:pt x="5395719" y="97625"/>
                </a:cubicBezTo>
                <a:lnTo>
                  <a:pt x="5395719" y="1051161"/>
                </a:lnTo>
                <a:cubicBezTo>
                  <a:pt x="5395719" y="1105076"/>
                  <a:pt x="5352011" y="1148785"/>
                  <a:pt x="5298095" y="1148784"/>
                </a:cubicBezTo>
                <a:lnTo>
                  <a:pt x="3827600" y="1148785"/>
                </a:lnTo>
                <a:lnTo>
                  <a:pt x="3766743" y="1167675"/>
                </a:lnTo>
                <a:cubicBezTo>
                  <a:pt x="3675744" y="1206165"/>
                  <a:pt x="3602844" y="1279066"/>
                  <a:pt x="3564354" y="1370065"/>
                </a:cubicBezTo>
                <a:lnTo>
                  <a:pt x="3548585" y="1420864"/>
                </a:lnTo>
                <a:lnTo>
                  <a:pt x="3548584" y="2337557"/>
                </a:lnTo>
                <a:cubicBezTo>
                  <a:pt x="3548585" y="2391474"/>
                  <a:pt x="3504877" y="2435181"/>
                  <a:pt x="3450961" y="2435182"/>
                </a:cubicBezTo>
                <a:lnTo>
                  <a:pt x="1962564" y="2435182"/>
                </a:lnTo>
                <a:lnTo>
                  <a:pt x="1923146" y="2447417"/>
                </a:lnTo>
                <a:cubicBezTo>
                  <a:pt x="1832147" y="2485907"/>
                  <a:pt x="1759246" y="2558808"/>
                  <a:pt x="1720758" y="2649807"/>
                </a:cubicBezTo>
                <a:lnTo>
                  <a:pt x="1701451" y="2712002"/>
                </a:lnTo>
                <a:lnTo>
                  <a:pt x="1701451" y="3623954"/>
                </a:lnTo>
                <a:cubicBezTo>
                  <a:pt x="1701452" y="3677871"/>
                  <a:pt x="1657743" y="3721579"/>
                  <a:pt x="1603827" y="3721578"/>
                </a:cubicBezTo>
                <a:lnTo>
                  <a:pt x="97624" y="3721579"/>
                </a:lnTo>
                <a:cubicBezTo>
                  <a:pt x="43709" y="3721579"/>
                  <a:pt x="0" y="3677870"/>
                  <a:pt x="1" y="3623955"/>
                </a:cubicBezTo>
                <a:lnTo>
                  <a:pt x="0" y="2670419"/>
                </a:lnTo>
                <a:cubicBezTo>
                  <a:pt x="0" y="2616502"/>
                  <a:pt x="43708" y="2572794"/>
                  <a:pt x="97624" y="2572795"/>
                </a:cubicBezTo>
                <a:lnTo>
                  <a:pt x="1578534" y="2572794"/>
                </a:lnTo>
                <a:lnTo>
                  <a:pt x="1579889" y="2571443"/>
                </a:lnTo>
                <a:lnTo>
                  <a:pt x="1637635" y="2553516"/>
                </a:lnTo>
                <a:cubicBezTo>
                  <a:pt x="1728635" y="2515027"/>
                  <a:pt x="1801535" y="2442127"/>
                  <a:pt x="1840025" y="2351126"/>
                </a:cubicBezTo>
                <a:lnTo>
                  <a:pt x="1847134" y="2328223"/>
                </a:lnTo>
                <a:lnTo>
                  <a:pt x="1847134" y="1384021"/>
                </a:lnTo>
                <a:cubicBezTo>
                  <a:pt x="1847134" y="1330106"/>
                  <a:pt x="1890842" y="1286398"/>
                  <a:pt x="1944758" y="1286398"/>
                </a:cubicBezTo>
                <a:lnTo>
                  <a:pt x="3440569" y="1286398"/>
                </a:lnTo>
                <a:lnTo>
                  <a:pt x="3481232" y="1273775"/>
                </a:lnTo>
                <a:cubicBezTo>
                  <a:pt x="3572231" y="1235285"/>
                  <a:pt x="3645132" y="1162384"/>
                  <a:pt x="3683621" y="1071384"/>
                </a:cubicBezTo>
                <a:lnTo>
                  <a:pt x="3694267" y="1037087"/>
                </a:lnTo>
                <a:lnTo>
                  <a:pt x="3694267" y="97625"/>
                </a:lnTo>
                <a:cubicBezTo>
                  <a:pt x="3694268" y="43708"/>
                  <a:pt x="3737976" y="1"/>
                  <a:pt x="37918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图片占位符 27"/>
          <p:cNvSpPr>
            <a:spLocks noGrp="1"/>
          </p:cNvSpPr>
          <p:nvPr>
            <p:ph type="pic" sz="quarter" idx="18"/>
          </p:nvPr>
        </p:nvSpPr>
        <p:spPr>
          <a:xfrm>
            <a:off x="7397334" y="2397528"/>
            <a:ext cx="1276088" cy="861588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650083" y="1220391"/>
            <a:ext cx="1929221" cy="2395538"/>
          </a:xfrm>
          <a:custGeom>
            <a:avLst/>
            <a:gdLst>
              <a:gd name="connsiteX0" fmla="*/ 0 w 2572295"/>
              <a:gd name="connsiteY0" fmla="*/ 0 h 3194050"/>
              <a:gd name="connsiteX1" fmla="*/ 896648 w 2572295"/>
              <a:gd name="connsiteY1" fmla="*/ 134576 h 3194050"/>
              <a:gd name="connsiteX2" fmla="*/ 1913703 w 2572295"/>
              <a:gd name="connsiteY2" fmla="*/ 250556 h 3194050"/>
              <a:gd name="connsiteX3" fmla="*/ 2572295 w 2572295"/>
              <a:gd name="connsiteY3" fmla="*/ 303317 h 3194050"/>
              <a:gd name="connsiteX4" fmla="*/ 2572295 w 2572295"/>
              <a:gd name="connsiteY4" fmla="*/ 648233 h 3194050"/>
              <a:gd name="connsiteX5" fmla="*/ 2572295 w 2572295"/>
              <a:gd name="connsiteY5" fmla="*/ 2545817 h 3194050"/>
              <a:gd name="connsiteX6" fmla="*/ 2572295 w 2572295"/>
              <a:gd name="connsiteY6" fmla="*/ 2890733 h 3194050"/>
              <a:gd name="connsiteX7" fmla="*/ 1913703 w 2572295"/>
              <a:gd name="connsiteY7" fmla="*/ 2943494 h 3194050"/>
              <a:gd name="connsiteX8" fmla="*/ 896648 w 2572295"/>
              <a:gd name="connsiteY8" fmla="*/ 3059474 h 3194050"/>
              <a:gd name="connsiteX9" fmla="*/ 0 w 2572295"/>
              <a:gd name="connsiteY9" fmla="*/ 3194050 h 3194050"/>
              <a:gd name="connsiteX10" fmla="*/ 0 w 2572295"/>
              <a:gd name="connsiteY10" fmla="*/ 2545817 h 3194050"/>
              <a:gd name="connsiteX11" fmla="*/ 0 w 2572295"/>
              <a:gd name="connsiteY11" fmla="*/ 648233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2295" h="3194050">
                <a:moveTo>
                  <a:pt x="0" y="0"/>
                </a:moveTo>
                <a:lnTo>
                  <a:pt x="896648" y="134576"/>
                </a:lnTo>
                <a:cubicBezTo>
                  <a:pt x="1227743" y="178209"/>
                  <a:pt x="1567071" y="216965"/>
                  <a:pt x="1913703" y="250556"/>
                </a:cubicBezTo>
                <a:lnTo>
                  <a:pt x="2572295" y="303317"/>
                </a:lnTo>
                <a:lnTo>
                  <a:pt x="2572295" y="648233"/>
                </a:lnTo>
                <a:lnTo>
                  <a:pt x="2572295" y="2545817"/>
                </a:lnTo>
                <a:lnTo>
                  <a:pt x="2572295" y="2890733"/>
                </a:lnTo>
                <a:lnTo>
                  <a:pt x="1913703" y="2943494"/>
                </a:lnTo>
                <a:cubicBezTo>
                  <a:pt x="1567071" y="2977086"/>
                  <a:pt x="1227743" y="3015841"/>
                  <a:pt x="896648" y="3059474"/>
                </a:cubicBezTo>
                <a:lnTo>
                  <a:pt x="0" y="3194050"/>
                </a:lnTo>
                <a:lnTo>
                  <a:pt x="0" y="2545817"/>
                </a:lnTo>
                <a:lnTo>
                  <a:pt x="0" y="6482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2616013" y="1448991"/>
            <a:ext cx="1931939" cy="1938338"/>
          </a:xfrm>
          <a:custGeom>
            <a:avLst/>
            <a:gdLst>
              <a:gd name="connsiteX0" fmla="*/ 0 w 2575919"/>
              <a:gd name="connsiteY0" fmla="*/ 0 h 2584450"/>
              <a:gd name="connsiteX1" fmla="*/ 391124 w 2575919"/>
              <a:gd name="connsiteY1" fmla="*/ 31277 h 2584450"/>
              <a:gd name="connsiteX2" fmla="*/ 2054783 w 2575919"/>
              <a:gd name="connsiteY2" fmla="*/ 96834 h 2584450"/>
              <a:gd name="connsiteX3" fmla="*/ 2575919 w 2575919"/>
              <a:gd name="connsiteY3" fmla="*/ 100931 h 2584450"/>
              <a:gd name="connsiteX4" fmla="*/ 2575919 w 2575919"/>
              <a:gd name="connsiteY4" fmla="*/ 343833 h 2584450"/>
              <a:gd name="connsiteX5" fmla="*/ 2575919 w 2575919"/>
              <a:gd name="connsiteY5" fmla="*/ 2240618 h 2584450"/>
              <a:gd name="connsiteX6" fmla="*/ 2575919 w 2575919"/>
              <a:gd name="connsiteY6" fmla="*/ 2483519 h 2584450"/>
              <a:gd name="connsiteX7" fmla="*/ 2054783 w 2575919"/>
              <a:gd name="connsiteY7" fmla="*/ 2487617 h 2584450"/>
              <a:gd name="connsiteX8" fmla="*/ 391124 w 2575919"/>
              <a:gd name="connsiteY8" fmla="*/ 2553173 h 2584450"/>
              <a:gd name="connsiteX9" fmla="*/ 0 w 2575919"/>
              <a:gd name="connsiteY9" fmla="*/ 2584450 h 2584450"/>
              <a:gd name="connsiteX10" fmla="*/ 0 w 2575919"/>
              <a:gd name="connsiteY10" fmla="*/ 2240618 h 2584450"/>
              <a:gd name="connsiteX11" fmla="*/ 0 w 2575919"/>
              <a:gd name="connsiteY11" fmla="*/ 343833 h 258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5919" h="2584450">
                <a:moveTo>
                  <a:pt x="0" y="0"/>
                </a:moveTo>
                <a:lnTo>
                  <a:pt x="391124" y="31277"/>
                </a:lnTo>
                <a:cubicBezTo>
                  <a:pt x="932354" y="65720"/>
                  <a:pt x="1487951" y="87897"/>
                  <a:pt x="2054783" y="96834"/>
                </a:cubicBezTo>
                <a:lnTo>
                  <a:pt x="2575919" y="100931"/>
                </a:lnTo>
                <a:lnTo>
                  <a:pt x="2575919" y="343833"/>
                </a:lnTo>
                <a:lnTo>
                  <a:pt x="2575919" y="2240618"/>
                </a:lnTo>
                <a:lnTo>
                  <a:pt x="2575919" y="2483519"/>
                </a:lnTo>
                <a:lnTo>
                  <a:pt x="2054783" y="2487617"/>
                </a:lnTo>
                <a:cubicBezTo>
                  <a:pt x="1487951" y="2496553"/>
                  <a:pt x="932354" y="2518730"/>
                  <a:pt x="391124" y="2553173"/>
                </a:cubicBezTo>
                <a:lnTo>
                  <a:pt x="0" y="2584450"/>
                </a:lnTo>
                <a:lnTo>
                  <a:pt x="0" y="2240618"/>
                </a:lnTo>
                <a:lnTo>
                  <a:pt x="0" y="3438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4586018" y="1471612"/>
            <a:ext cx="1931940" cy="1891904"/>
          </a:xfrm>
          <a:custGeom>
            <a:avLst/>
            <a:gdLst>
              <a:gd name="connsiteX0" fmla="*/ 2575920 w 2575920"/>
              <a:gd name="connsiteY0" fmla="*/ 0 h 2522538"/>
              <a:gd name="connsiteX1" fmla="*/ 2575920 w 2575920"/>
              <a:gd name="connsiteY1" fmla="*/ 312485 h 2522538"/>
              <a:gd name="connsiteX2" fmla="*/ 2575920 w 2575920"/>
              <a:gd name="connsiteY2" fmla="*/ 2210053 h 2522538"/>
              <a:gd name="connsiteX3" fmla="*/ 2575920 w 2575920"/>
              <a:gd name="connsiteY3" fmla="*/ 2522538 h 2522538"/>
              <a:gd name="connsiteX4" fmla="*/ 2033600 w 2575920"/>
              <a:gd name="connsiteY4" fmla="*/ 2492407 h 2522538"/>
              <a:gd name="connsiteX5" fmla="*/ 345384 w 2575920"/>
              <a:gd name="connsiteY5" fmla="*/ 2452667 h 2522538"/>
              <a:gd name="connsiteX6" fmla="*/ 0 w 2575920"/>
              <a:gd name="connsiteY6" fmla="*/ 2455383 h 2522538"/>
              <a:gd name="connsiteX7" fmla="*/ 0 w 2575920"/>
              <a:gd name="connsiteY7" fmla="*/ 2210053 h 2522538"/>
              <a:gd name="connsiteX8" fmla="*/ 0 w 2575920"/>
              <a:gd name="connsiteY8" fmla="*/ 312485 h 2522538"/>
              <a:gd name="connsiteX9" fmla="*/ 0 w 2575920"/>
              <a:gd name="connsiteY9" fmla="*/ 67155 h 2522538"/>
              <a:gd name="connsiteX10" fmla="*/ 345384 w 2575920"/>
              <a:gd name="connsiteY10" fmla="*/ 69871 h 2522538"/>
              <a:gd name="connsiteX11" fmla="*/ 2033600 w 2575920"/>
              <a:gd name="connsiteY11" fmla="*/ 30132 h 252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5920" h="2522538">
                <a:moveTo>
                  <a:pt x="2575920" y="0"/>
                </a:moveTo>
                <a:lnTo>
                  <a:pt x="2575920" y="312485"/>
                </a:lnTo>
                <a:lnTo>
                  <a:pt x="2575920" y="2210053"/>
                </a:lnTo>
                <a:lnTo>
                  <a:pt x="2575920" y="2522538"/>
                </a:lnTo>
                <a:lnTo>
                  <a:pt x="2033600" y="2492407"/>
                </a:lnTo>
                <a:cubicBezTo>
                  <a:pt x="1483140" y="2466238"/>
                  <a:pt x="919356" y="2452667"/>
                  <a:pt x="345384" y="2452667"/>
                </a:cubicBezTo>
                <a:lnTo>
                  <a:pt x="0" y="2455383"/>
                </a:lnTo>
                <a:lnTo>
                  <a:pt x="0" y="2210053"/>
                </a:lnTo>
                <a:lnTo>
                  <a:pt x="0" y="312485"/>
                </a:lnTo>
                <a:lnTo>
                  <a:pt x="0" y="67155"/>
                </a:lnTo>
                <a:lnTo>
                  <a:pt x="345384" y="69871"/>
                </a:lnTo>
                <a:cubicBezTo>
                  <a:pt x="919356" y="69871"/>
                  <a:pt x="1483140" y="56300"/>
                  <a:pt x="2033600" y="301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4"/>
          </p:nvPr>
        </p:nvSpPr>
        <p:spPr>
          <a:xfrm>
            <a:off x="6554667" y="1260872"/>
            <a:ext cx="1933299" cy="2314575"/>
          </a:xfrm>
          <a:custGeom>
            <a:avLst/>
            <a:gdLst>
              <a:gd name="connsiteX0" fmla="*/ 2577732 w 2577732"/>
              <a:gd name="connsiteY0" fmla="*/ 0 h 3086100"/>
              <a:gd name="connsiteX1" fmla="*/ 2577732 w 2577732"/>
              <a:gd name="connsiteY1" fmla="*/ 594535 h 3086100"/>
              <a:gd name="connsiteX2" fmla="*/ 2577732 w 2577732"/>
              <a:gd name="connsiteY2" fmla="*/ 2491565 h 3086100"/>
              <a:gd name="connsiteX3" fmla="*/ 2577732 w 2577732"/>
              <a:gd name="connsiteY3" fmla="*/ 3086100 h 3086100"/>
              <a:gd name="connsiteX4" fmla="*/ 2036559 w 2577732"/>
              <a:gd name="connsiteY4" fmla="*/ 3005071 h 3086100"/>
              <a:gd name="connsiteX5" fmla="*/ 1017352 w 2577732"/>
              <a:gd name="connsiteY5" fmla="*/ 2889126 h 3086100"/>
              <a:gd name="connsiteX6" fmla="*/ 0 w 2577732"/>
              <a:gd name="connsiteY6" fmla="*/ 2807819 h 3086100"/>
              <a:gd name="connsiteX7" fmla="*/ 0 w 2577732"/>
              <a:gd name="connsiteY7" fmla="*/ 2491565 h 3086100"/>
              <a:gd name="connsiteX8" fmla="*/ 0 w 2577732"/>
              <a:gd name="connsiteY8" fmla="*/ 594535 h 3086100"/>
              <a:gd name="connsiteX9" fmla="*/ 0 w 2577732"/>
              <a:gd name="connsiteY9" fmla="*/ 278281 h 3086100"/>
              <a:gd name="connsiteX10" fmla="*/ 1017352 w 2577732"/>
              <a:gd name="connsiteY10" fmla="*/ 196975 h 3086100"/>
              <a:gd name="connsiteX11" fmla="*/ 2036559 w 2577732"/>
              <a:gd name="connsiteY11" fmla="*/ 81029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7732" h="3086100">
                <a:moveTo>
                  <a:pt x="2577732" y="0"/>
                </a:moveTo>
                <a:lnTo>
                  <a:pt x="2577732" y="594535"/>
                </a:lnTo>
                <a:lnTo>
                  <a:pt x="2577732" y="2491565"/>
                </a:lnTo>
                <a:lnTo>
                  <a:pt x="2577732" y="3086100"/>
                </a:lnTo>
                <a:lnTo>
                  <a:pt x="2036559" y="3005071"/>
                </a:lnTo>
                <a:cubicBezTo>
                  <a:pt x="1704762" y="2961451"/>
                  <a:pt x="1364717" y="2922707"/>
                  <a:pt x="1017352" y="2889126"/>
                </a:cubicBezTo>
                <a:lnTo>
                  <a:pt x="0" y="2807819"/>
                </a:lnTo>
                <a:lnTo>
                  <a:pt x="0" y="2491565"/>
                </a:lnTo>
                <a:lnTo>
                  <a:pt x="0" y="594535"/>
                </a:lnTo>
                <a:lnTo>
                  <a:pt x="0" y="278281"/>
                </a:lnTo>
                <a:lnTo>
                  <a:pt x="1017352" y="196975"/>
                </a:lnTo>
                <a:cubicBezTo>
                  <a:pt x="1364717" y="163393"/>
                  <a:pt x="1704762" y="124649"/>
                  <a:pt x="2036559" y="8102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978396" y="1129456"/>
            <a:ext cx="1999398" cy="2025909"/>
          </a:xfrm>
          <a:custGeom>
            <a:avLst/>
            <a:gdLst>
              <a:gd name="connsiteX0" fmla="*/ 230567 w 2665864"/>
              <a:gd name="connsiteY0" fmla="*/ 0 h 2701212"/>
              <a:gd name="connsiteX1" fmla="*/ 2665864 w 2665864"/>
              <a:gd name="connsiteY1" fmla="*/ 226935 h 2701212"/>
              <a:gd name="connsiteX2" fmla="*/ 2435296 w 2665864"/>
              <a:gd name="connsiteY2" fmla="*/ 2701212 h 2701212"/>
              <a:gd name="connsiteX3" fmla="*/ 0 w 2665864"/>
              <a:gd name="connsiteY3" fmla="*/ 2474277 h 270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5864" h="2701212">
                <a:moveTo>
                  <a:pt x="230567" y="0"/>
                </a:moveTo>
                <a:lnTo>
                  <a:pt x="2665864" y="226935"/>
                </a:lnTo>
                <a:lnTo>
                  <a:pt x="2435296" y="2701212"/>
                </a:lnTo>
                <a:lnTo>
                  <a:pt x="0" y="24742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2184892" y="2856310"/>
            <a:ext cx="1542509" cy="1559667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3727401" y="1314272"/>
            <a:ext cx="1429592" cy="1480738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5719709" y="1249597"/>
            <a:ext cx="1644212" cy="1722785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866350" y="2424077"/>
            <a:ext cx="2067623" cy="1992297"/>
          </a:xfrm>
          <a:custGeom>
            <a:avLst/>
            <a:gdLst>
              <a:gd name="connsiteX0" fmla="*/ 969945 w 2756830"/>
              <a:gd name="connsiteY0" fmla="*/ 0 h 2656396"/>
              <a:gd name="connsiteX1" fmla="*/ 2756830 w 2756830"/>
              <a:gd name="connsiteY1" fmla="*/ 1152329 h 2656396"/>
              <a:gd name="connsiteX2" fmla="*/ 1786885 w 2756830"/>
              <a:gd name="connsiteY2" fmla="*/ 2656396 h 2656396"/>
              <a:gd name="connsiteX3" fmla="*/ 0 w 2756830"/>
              <a:gd name="connsiteY3" fmla="*/ 1504067 h 265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6830" h="2656396">
                <a:moveTo>
                  <a:pt x="969945" y="0"/>
                </a:moveTo>
                <a:lnTo>
                  <a:pt x="2756830" y="1152329"/>
                </a:lnTo>
                <a:lnTo>
                  <a:pt x="1786885" y="2656396"/>
                </a:lnTo>
                <a:lnTo>
                  <a:pt x="0" y="15040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214113" y="1811887"/>
            <a:ext cx="1878035" cy="2004776"/>
          </a:xfrm>
          <a:custGeom>
            <a:avLst/>
            <a:gdLst>
              <a:gd name="connsiteX0" fmla="*/ 1632393 w 2504047"/>
              <a:gd name="connsiteY0" fmla="*/ 0 h 2673034"/>
              <a:gd name="connsiteX1" fmla="*/ 2504047 w 2504047"/>
              <a:gd name="connsiteY1" fmla="*/ 1939340 h 2673034"/>
              <a:gd name="connsiteX2" fmla="*/ 871655 w 2504047"/>
              <a:gd name="connsiteY2" fmla="*/ 2673034 h 2673034"/>
              <a:gd name="connsiteX3" fmla="*/ 0 w 2504047"/>
              <a:gd name="connsiteY3" fmla="*/ 733695 h 267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4047" h="2673034">
                <a:moveTo>
                  <a:pt x="1632393" y="0"/>
                </a:moveTo>
                <a:lnTo>
                  <a:pt x="2504047" y="1939340"/>
                </a:lnTo>
                <a:lnTo>
                  <a:pt x="871655" y="2673034"/>
                </a:lnTo>
                <a:lnTo>
                  <a:pt x="0" y="7336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2228731" y="1643787"/>
            <a:ext cx="1396880" cy="1640350"/>
          </a:xfrm>
          <a:custGeom>
            <a:avLst/>
            <a:gdLst>
              <a:gd name="connsiteX0" fmla="*/ 73890 w 1862506"/>
              <a:gd name="connsiteY0" fmla="*/ 0 h 2187133"/>
              <a:gd name="connsiteX1" fmla="*/ 1862506 w 1862506"/>
              <a:gd name="connsiteY1" fmla="*/ 62195 h 2187133"/>
              <a:gd name="connsiteX2" fmla="*/ 1788616 w 1862506"/>
              <a:gd name="connsiteY2" fmla="*/ 2187133 h 2187133"/>
              <a:gd name="connsiteX3" fmla="*/ 0 w 1862506"/>
              <a:gd name="connsiteY3" fmla="*/ 2124937 h 218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2506" h="2187133">
                <a:moveTo>
                  <a:pt x="73890" y="0"/>
                </a:moveTo>
                <a:lnTo>
                  <a:pt x="1862506" y="62195"/>
                </a:lnTo>
                <a:lnTo>
                  <a:pt x="1788616" y="2187133"/>
                </a:lnTo>
                <a:lnTo>
                  <a:pt x="0" y="2124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4"/>
          </p:nvPr>
        </p:nvSpPr>
        <p:spPr>
          <a:xfrm>
            <a:off x="2602602" y="1675757"/>
            <a:ext cx="2042023" cy="2083415"/>
          </a:xfrm>
          <a:custGeom>
            <a:avLst/>
            <a:gdLst>
              <a:gd name="connsiteX0" fmla="*/ 1318975 w 2722697"/>
              <a:gd name="connsiteY0" fmla="*/ 0 h 2777886"/>
              <a:gd name="connsiteX1" fmla="*/ 2722697 w 2722697"/>
              <a:gd name="connsiteY1" fmla="*/ 1110216 h 2777886"/>
              <a:gd name="connsiteX2" fmla="*/ 1403723 w 2722697"/>
              <a:gd name="connsiteY2" fmla="*/ 2777886 h 2777886"/>
              <a:gd name="connsiteX3" fmla="*/ 0 w 2722697"/>
              <a:gd name="connsiteY3" fmla="*/ 1667671 h 27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697" h="2777886">
                <a:moveTo>
                  <a:pt x="1318975" y="0"/>
                </a:moveTo>
                <a:lnTo>
                  <a:pt x="2722697" y="1110216"/>
                </a:lnTo>
                <a:lnTo>
                  <a:pt x="1403723" y="2777886"/>
                </a:lnTo>
                <a:lnTo>
                  <a:pt x="0" y="16676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5"/>
          </p:nvPr>
        </p:nvSpPr>
        <p:spPr>
          <a:xfrm>
            <a:off x="3171844" y="2175673"/>
            <a:ext cx="1967723" cy="1821566"/>
          </a:xfrm>
          <a:custGeom>
            <a:avLst/>
            <a:gdLst>
              <a:gd name="connsiteX0" fmla="*/ 1987275 w 2623631"/>
              <a:gd name="connsiteY0" fmla="*/ 0 h 2428754"/>
              <a:gd name="connsiteX1" fmla="*/ 2623631 w 2623631"/>
              <a:gd name="connsiteY1" fmla="*/ 1672742 h 2428754"/>
              <a:gd name="connsiteX2" fmla="*/ 636355 w 2623631"/>
              <a:gd name="connsiteY2" fmla="*/ 2428754 h 2428754"/>
              <a:gd name="connsiteX3" fmla="*/ 0 w 2623631"/>
              <a:gd name="connsiteY3" fmla="*/ 756013 h 242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3631" h="2428754">
                <a:moveTo>
                  <a:pt x="1987275" y="0"/>
                </a:moveTo>
                <a:lnTo>
                  <a:pt x="2623631" y="1672742"/>
                </a:lnTo>
                <a:lnTo>
                  <a:pt x="636355" y="2428754"/>
                </a:lnTo>
                <a:lnTo>
                  <a:pt x="0" y="7560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2613153" y="1099463"/>
            <a:ext cx="1962309" cy="1742559"/>
          </a:xfrm>
          <a:custGeom>
            <a:avLst/>
            <a:gdLst>
              <a:gd name="connsiteX0" fmla="*/ 0 w 2616412"/>
              <a:gd name="connsiteY0" fmla="*/ 0 h 2323412"/>
              <a:gd name="connsiteX1" fmla="*/ 2616412 w 2616412"/>
              <a:gd name="connsiteY1" fmla="*/ 0 h 2323412"/>
              <a:gd name="connsiteX2" fmla="*/ 2616412 w 2616412"/>
              <a:gd name="connsiteY2" fmla="*/ 2323412 h 2323412"/>
              <a:gd name="connsiteX3" fmla="*/ 0 w 2616412"/>
              <a:gd name="connsiteY3" fmla="*/ 2323412 h 23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6412" h="2323412">
                <a:moveTo>
                  <a:pt x="0" y="0"/>
                </a:moveTo>
                <a:lnTo>
                  <a:pt x="2616412" y="0"/>
                </a:lnTo>
                <a:lnTo>
                  <a:pt x="2616412" y="2323412"/>
                </a:lnTo>
                <a:lnTo>
                  <a:pt x="0" y="232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4568540" y="1099463"/>
            <a:ext cx="1962309" cy="1742559"/>
          </a:xfrm>
          <a:custGeom>
            <a:avLst/>
            <a:gdLst>
              <a:gd name="connsiteX0" fmla="*/ 0 w 2616412"/>
              <a:gd name="connsiteY0" fmla="*/ 0 h 2323412"/>
              <a:gd name="connsiteX1" fmla="*/ 2616412 w 2616412"/>
              <a:gd name="connsiteY1" fmla="*/ 0 h 2323412"/>
              <a:gd name="connsiteX2" fmla="*/ 2616412 w 2616412"/>
              <a:gd name="connsiteY2" fmla="*/ 2323412 h 2323412"/>
              <a:gd name="connsiteX3" fmla="*/ 0 w 2616412"/>
              <a:gd name="connsiteY3" fmla="*/ 2323412 h 23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6412" h="2323412">
                <a:moveTo>
                  <a:pt x="0" y="0"/>
                </a:moveTo>
                <a:lnTo>
                  <a:pt x="2616412" y="0"/>
                </a:lnTo>
                <a:lnTo>
                  <a:pt x="2616412" y="2323412"/>
                </a:lnTo>
                <a:lnTo>
                  <a:pt x="0" y="232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6525658" y="2842022"/>
            <a:ext cx="1962309" cy="1742559"/>
          </a:xfrm>
          <a:custGeom>
            <a:avLst/>
            <a:gdLst>
              <a:gd name="connsiteX0" fmla="*/ 0 w 2616412"/>
              <a:gd name="connsiteY0" fmla="*/ 0 h 2323412"/>
              <a:gd name="connsiteX1" fmla="*/ 2616412 w 2616412"/>
              <a:gd name="connsiteY1" fmla="*/ 0 h 2323412"/>
              <a:gd name="connsiteX2" fmla="*/ 2616412 w 2616412"/>
              <a:gd name="connsiteY2" fmla="*/ 2323412 h 2323412"/>
              <a:gd name="connsiteX3" fmla="*/ 0 w 2616412"/>
              <a:gd name="connsiteY3" fmla="*/ 2323412 h 23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6412" h="2323412">
                <a:moveTo>
                  <a:pt x="0" y="0"/>
                </a:moveTo>
                <a:lnTo>
                  <a:pt x="2616412" y="0"/>
                </a:lnTo>
                <a:lnTo>
                  <a:pt x="2616412" y="2323412"/>
                </a:lnTo>
                <a:lnTo>
                  <a:pt x="0" y="232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613153" y="2842022"/>
            <a:ext cx="1962309" cy="1742559"/>
          </a:xfrm>
          <a:custGeom>
            <a:avLst/>
            <a:gdLst>
              <a:gd name="connsiteX0" fmla="*/ 0 w 2616412"/>
              <a:gd name="connsiteY0" fmla="*/ 0 h 2323412"/>
              <a:gd name="connsiteX1" fmla="*/ 2616412 w 2616412"/>
              <a:gd name="connsiteY1" fmla="*/ 0 h 2323412"/>
              <a:gd name="connsiteX2" fmla="*/ 2616412 w 2616412"/>
              <a:gd name="connsiteY2" fmla="*/ 2323412 h 2323412"/>
              <a:gd name="connsiteX3" fmla="*/ 0 w 2616412"/>
              <a:gd name="connsiteY3" fmla="*/ 2323412 h 23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6412" h="2323412">
                <a:moveTo>
                  <a:pt x="0" y="0"/>
                </a:moveTo>
                <a:lnTo>
                  <a:pt x="2616412" y="0"/>
                </a:lnTo>
                <a:lnTo>
                  <a:pt x="2616412" y="2323412"/>
                </a:lnTo>
                <a:lnTo>
                  <a:pt x="0" y="232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5"/>
          </p:nvPr>
        </p:nvSpPr>
        <p:spPr>
          <a:xfrm>
            <a:off x="656036" y="2842022"/>
            <a:ext cx="1962309" cy="1742559"/>
          </a:xfrm>
          <a:custGeom>
            <a:avLst/>
            <a:gdLst>
              <a:gd name="connsiteX0" fmla="*/ 0 w 2616412"/>
              <a:gd name="connsiteY0" fmla="*/ 0 h 2323412"/>
              <a:gd name="connsiteX1" fmla="*/ 2616412 w 2616412"/>
              <a:gd name="connsiteY1" fmla="*/ 0 h 2323412"/>
              <a:gd name="connsiteX2" fmla="*/ 2616412 w 2616412"/>
              <a:gd name="connsiteY2" fmla="*/ 2323412 h 2323412"/>
              <a:gd name="connsiteX3" fmla="*/ 0 w 2616412"/>
              <a:gd name="connsiteY3" fmla="*/ 2323412 h 23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6412" h="2323412">
                <a:moveTo>
                  <a:pt x="0" y="0"/>
                </a:moveTo>
                <a:lnTo>
                  <a:pt x="2616412" y="0"/>
                </a:lnTo>
                <a:lnTo>
                  <a:pt x="2616412" y="2323412"/>
                </a:lnTo>
                <a:lnTo>
                  <a:pt x="0" y="232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656035" y="1057275"/>
            <a:ext cx="7831931" cy="3557587"/>
          </a:xfrm>
          <a:custGeom>
            <a:avLst/>
            <a:gdLst>
              <a:gd name="connsiteX0" fmla="*/ 0 w 10442575"/>
              <a:gd name="connsiteY0" fmla="*/ 0 h 4743449"/>
              <a:gd name="connsiteX1" fmla="*/ 10442575 w 10442575"/>
              <a:gd name="connsiteY1" fmla="*/ 0 h 4743449"/>
              <a:gd name="connsiteX2" fmla="*/ 10442575 w 10442575"/>
              <a:gd name="connsiteY2" fmla="*/ 4743449 h 4743449"/>
              <a:gd name="connsiteX3" fmla="*/ 0 w 10442575"/>
              <a:gd name="connsiteY3" fmla="*/ 4743449 h 4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575" h="4743449">
                <a:moveTo>
                  <a:pt x="0" y="0"/>
                </a:moveTo>
                <a:lnTo>
                  <a:pt x="10442575" y="0"/>
                </a:lnTo>
                <a:lnTo>
                  <a:pt x="10442575" y="4743449"/>
                </a:lnTo>
                <a:lnTo>
                  <a:pt x="0" y="47434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1274208" y="1680444"/>
            <a:ext cx="1869042" cy="2540012"/>
          </a:xfrm>
          <a:custGeom>
            <a:avLst/>
            <a:gdLst>
              <a:gd name="connsiteX0" fmla="*/ 0 w 2492056"/>
              <a:gd name="connsiteY0" fmla="*/ 0 h 3386682"/>
              <a:gd name="connsiteX1" fmla="*/ 2492056 w 2492056"/>
              <a:gd name="connsiteY1" fmla="*/ 0 h 3386682"/>
              <a:gd name="connsiteX2" fmla="*/ 2492056 w 2492056"/>
              <a:gd name="connsiteY2" fmla="*/ 3386682 h 3386682"/>
              <a:gd name="connsiteX3" fmla="*/ 0 w 2492056"/>
              <a:gd name="connsiteY3" fmla="*/ 3386682 h 338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2056" h="3386682">
                <a:moveTo>
                  <a:pt x="0" y="0"/>
                </a:moveTo>
                <a:lnTo>
                  <a:pt x="2492056" y="0"/>
                </a:lnTo>
                <a:lnTo>
                  <a:pt x="2492056" y="3386682"/>
                </a:lnTo>
                <a:lnTo>
                  <a:pt x="0" y="338668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FFFFFF"/>
            </a:solidFill>
            <a:miter lim="800000"/>
          </a:ln>
          <a:effectLst>
            <a:outerShdw dist="25401" dir="2700000" algn="ctr" rotWithShape="0">
              <a:srgbClr val="000000">
                <a:alpha val="14000"/>
              </a:srgbClr>
            </a:outerShdw>
          </a:effectLst>
        </p:spPr>
        <p:txBody>
          <a:bodyPr anchor="ctr"/>
          <a:lstStyle>
            <a:lvl1pPr>
              <a:defRPr lang="zh-CN" altLang="en-US" sz="1350">
                <a:solidFill>
                  <a:srgbClr val="FFFFFF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</a:lstStyle>
          <a:p>
            <a:pPr marL="0" lvl="0" algn="ctr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56036" y="1147168"/>
            <a:ext cx="1603378" cy="1684372"/>
          </a:xfrm>
          <a:custGeom>
            <a:avLst/>
            <a:gdLst>
              <a:gd name="connsiteX0" fmla="*/ 0 w 2137837"/>
              <a:gd name="connsiteY0" fmla="*/ 0 h 2245829"/>
              <a:gd name="connsiteX1" fmla="*/ 2137837 w 2137837"/>
              <a:gd name="connsiteY1" fmla="*/ 0 h 2245829"/>
              <a:gd name="connsiteX2" fmla="*/ 2137837 w 2137837"/>
              <a:gd name="connsiteY2" fmla="*/ 2245829 h 2245829"/>
              <a:gd name="connsiteX3" fmla="*/ 0 w 2137837"/>
              <a:gd name="connsiteY3" fmla="*/ 2245829 h 224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7837" h="2245829">
                <a:moveTo>
                  <a:pt x="0" y="0"/>
                </a:moveTo>
                <a:lnTo>
                  <a:pt x="2137837" y="0"/>
                </a:lnTo>
                <a:lnTo>
                  <a:pt x="2137837" y="2245829"/>
                </a:lnTo>
                <a:lnTo>
                  <a:pt x="0" y="22458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2307379" y="1147168"/>
            <a:ext cx="6178472" cy="1684372"/>
          </a:xfrm>
          <a:custGeom>
            <a:avLst/>
            <a:gdLst>
              <a:gd name="connsiteX0" fmla="*/ 0 w 8237962"/>
              <a:gd name="connsiteY0" fmla="*/ 0 h 2245829"/>
              <a:gd name="connsiteX1" fmla="*/ 8237962 w 8237962"/>
              <a:gd name="connsiteY1" fmla="*/ 0 h 2245829"/>
              <a:gd name="connsiteX2" fmla="*/ 8237962 w 8237962"/>
              <a:gd name="connsiteY2" fmla="*/ 2245829 h 2245829"/>
              <a:gd name="connsiteX3" fmla="*/ 0 w 8237962"/>
              <a:gd name="connsiteY3" fmla="*/ 2245829 h 224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7962" h="2245829">
                <a:moveTo>
                  <a:pt x="0" y="0"/>
                </a:moveTo>
                <a:lnTo>
                  <a:pt x="8237962" y="0"/>
                </a:lnTo>
                <a:lnTo>
                  <a:pt x="8237962" y="2245829"/>
                </a:lnTo>
                <a:lnTo>
                  <a:pt x="0" y="22458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656035" y="2874004"/>
            <a:ext cx="7831931" cy="1684372"/>
          </a:xfrm>
          <a:custGeom>
            <a:avLst/>
            <a:gdLst>
              <a:gd name="connsiteX0" fmla="*/ 0 w 10442574"/>
              <a:gd name="connsiteY0" fmla="*/ 0 h 2245829"/>
              <a:gd name="connsiteX1" fmla="*/ 10442574 w 10442574"/>
              <a:gd name="connsiteY1" fmla="*/ 0 h 2245829"/>
              <a:gd name="connsiteX2" fmla="*/ 10442574 w 10442574"/>
              <a:gd name="connsiteY2" fmla="*/ 2245829 h 2245829"/>
              <a:gd name="connsiteX3" fmla="*/ 0 w 10442574"/>
              <a:gd name="connsiteY3" fmla="*/ 2245829 h 224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574" h="2245829">
                <a:moveTo>
                  <a:pt x="0" y="0"/>
                </a:moveTo>
                <a:lnTo>
                  <a:pt x="10442574" y="0"/>
                </a:lnTo>
                <a:lnTo>
                  <a:pt x="10442574" y="2245829"/>
                </a:lnTo>
                <a:lnTo>
                  <a:pt x="0" y="22458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5325" y="1150740"/>
            <a:ext cx="7778354" cy="1203799"/>
          </a:xfrm>
          <a:custGeom>
            <a:avLst/>
            <a:gdLst>
              <a:gd name="connsiteX0" fmla="*/ 0 w 10371138"/>
              <a:gd name="connsiteY0" fmla="*/ 0 h 1605065"/>
              <a:gd name="connsiteX1" fmla="*/ 10371138 w 10371138"/>
              <a:gd name="connsiteY1" fmla="*/ 0 h 1605065"/>
              <a:gd name="connsiteX2" fmla="*/ 10371138 w 10371138"/>
              <a:gd name="connsiteY2" fmla="*/ 1288448 h 1605065"/>
              <a:gd name="connsiteX3" fmla="*/ 5161332 w 10371138"/>
              <a:gd name="connsiteY3" fmla="*/ 1605065 h 1605065"/>
              <a:gd name="connsiteX4" fmla="*/ 0 w 10371138"/>
              <a:gd name="connsiteY4" fmla="*/ 1287605 h 16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1138" h="1605065">
                <a:moveTo>
                  <a:pt x="0" y="0"/>
                </a:moveTo>
                <a:lnTo>
                  <a:pt x="10371138" y="0"/>
                </a:lnTo>
                <a:lnTo>
                  <a:pt x="10371138" y="1288448"/>
                </a:lnTo>
                <a:lnTo>
                  <a:pt x="5161332" y="1605065"/>
                </a:lnTo>
                <a:lnTo>
                  <a:pt x="0" y="12876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4640733" y="2166799"/>
            <a:ext cx="3832946" cy="1360816"/>
          </a:xfrm>
          <a:custGeom>
            <a:avLst/>
            <a:gdLst>
              <a:gd name="connsiteX0" fmla="*/ 5110594 w 5110594"/>
              <a:gd name="connsiteY0" fmla="*/ 0 h 1814421"/>
              <a:gd name="connsiteX1" fmla="*/ 5110594 w 5110594"/>
              <a:gd name="connsiteY1" fmla="*/ 1814421 h 1814421"/>
              <a:gd name="connsiteX2" fmla="*/ 5699 w 5110594"/>
              <a:gd name="connsiteY2" fmla="*/ 1487950 h 1814421"/>
              <a:gd name="connsiteX3" fmla="*/ 0 w 5110594"/>
              <a:gd name="connsiteY3" fmla="*/ 311172 h 18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0594" h="1814421">
                <a:moveTo>
                  <a:pt x="5110594" y="0"/>
                </a:moveTo>
                <a:lnTo>
                  <a:pt x="5110594" y="1814421"/>
                </a:lnTo>
                <a:lnTo>
                  <a:pt x="5699" y="1487950"/>
                </a:lnTo>
                <a:cubicBezTo>
                  <a:pt x="3800" y="1095691"/>
                  <a:pt x="1899" y="703431"/>
                  <a:pt x="0" y="31117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4646262" y="3333050"/>
            <a:ext cx="3827417" cy="1228830"/>
          </a:xfrm>
          <a:custGeom>
            <a:avLst/>
            <a:gdLst>
              <a:gd name="connsiteX0" fmla="*/ 1520 w 5103222"/>
              <a:gd name="connsiteY0" fmla="*/ 0 h 1638440"/>
              <a:gd name="connsiteX1" fmla="*/ 5103222 w 5103222"/>
              <a:gd name="connsiteY1" fmla="*/ 318944 h 1638440"/>
              <a:gd name="connsiteX2" fmla="*/ 5103222 w 5103222"/>
              <a:gd name="connsiteY2" fmla="*/ 1638440 h 1638440"/>
              <a:gd name="connsiteX3" fmla="*/ 1520 w 5103222"/>
              <a:gd name="connsiteY3" fmla="*/ 1629522 h 1638440"/>
              <a:gd name="connsiteX4" fmla="*/ 1520 w 5103222"/>
              <a:gd name="connsiteY4" fmla="*/ 0 h 163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3222" h="1638440">
                <a:moveTo>
                  <a:pt x="1520" y="0"/>
                </a:moveTo>
                <a:lnTo>
                  <a:pt x="5103222" y="318944"/>
                </a:lnTo>
                <a:lnTo>
                  <a:pt x="5103222" y="1638440"/>
                </a:lnTo>
                <a:lnTo>
                  <a:pt x="1520" y="1629522"/>
                </a:lnTo>
                <a:cubicBezTo>
                  <a:pt x="6784" y="1094440"/>
                  <a:pt x="-3744" y="535082"/>
                  <a:pt x="1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95325" y="2166799"/>
            <a:ext cx="3832946" cy="1360816"/>
          </a:xfrm>
          <a:custGeom>
            <a:avLst/>
            <a:gdLst>
              <a:gd name="connsiteX0" fmla="*/ 0 w 5110594"/>
              <a:gd name="connsiteY0" fmla="*/ 0 h 1814421"/>
              <a:gd name="connsiteX1" fmla="*/ 5110594 w 5110594"/>
              <a:gd name="connsiteY1" fmla="*/ 311172 h 1814421"/>
              <a:gd name="connsiteX2" fmla="*/ 5104896 w 5110594"/>
              <a:gd name="connsiteY2" fmla="*/ 1487950 h 1814421"/>
              <a:gd name="connsiteX3" fmla="*/ 0 w 5110594"/>
              <a:gd name="connsiteY3" fmla="*/ 1814421 h 18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0594" h="1814421">
                <a:moveTo>
                  <a:pt x="0" y="0"/>
                </a:moveTo>
                <a:lnTo>
                  <a:pt x="5110594" y="311172"/>
                </a:lnTo>
                <a:cubicBezTo>
                  <a:pt x="5108695" y="703431"/>
                  <a:pt x="5106795" y="1095691"/>
                  <a:pt x="5104896" y="1487950"/>
                </a:cubicBezTo>
                <a:lnTo>
                  <a:pt x="0" y="18144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700856" y="3333050"/>
            <a:ext cx="3827416" cy="1228830"/>
          </a:xfrm>
          <a:custGeom>
            <a:avLst/>
            <a:gdLst>
              <a:gd name="connsiteX0" fmla="*/ 5101702 w 5103221"/>
              <a:gd name="connsiteY0" fmla="*/ 0 h 1638440"/>
              <a:gd name="connsiteX1" fmla="*/ 5101702 w 5103221"/>
              <a:gd name="connsiteY1" fmla="*/ 1629522 h 1638440"/>
              <a:gd name="connsiteX2" fmla="*/ 0 w 5103221"/>
              <a:gd name="connsiteY2" fmla="*/ 1638440 h 1638440"/>
              <a:gd name="connsiteX3" fmla="*/ 0 w 5103221"/>
              <a:gd name="connsiteY3" fmla="*/ 318944 h 163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221" h="1638440">
                <a:moveTo>
                  <a:pt x="5101702" y="0"/>
                </a:moveTo>
                <a:cubicBezTo>
                  <a:pt x="5106966" y="535082"/>
                  <a:pt x="5096438" y="1094440"/>
                  <a:pt x="5101702" y="1629522"/>
                </a:cubicBezTo>
                <a:lnTo>
                  <a:pt x="0" y="1638440"/>
                </a:lnTo>
                <a:lnTo>
                  <a:pt x="0" y="3189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802482" y="1261468"/>
            <a:ext cx="3082934" cy="1784411"/>
          </a:xfrm>
          <a:custGeom>
            <a:avLst/>
            <a:gdLst>
              <a:gd name="connsiteX0" fmla="*/ 0 w 4110578"/>
              <a:gd name="connsiteY0" fmla="*/ 0 h 2379215"/>
              <a:gd name="connsiteX1" fmla="*/ 4110578 w 4110578"/>
              <a:gd name="connsiteY1" fmla="*/ 0 h 2379215"/>
              <a:gd name="connsiteX2" fmla="*/ 4110578 w 4110578"/>
              <a:gd name="connsiteY2" fmla="*/ 2379215 h 2379215"/>
              <a:gd name="connsiteX3" fmla="*/ 0 w 4110578"/>
              <a:gd name="connsiteY3" fmla="*/ 2379215 h 237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578" h="2379215">
                <a:moveTo>
                  <a:pt x="0" y="0"/>
                </a:moveTo>
                <a:lnTo>
                  <a:pt x="4110578" y="0"/>
                </a:lnTo>
                <a:lnTo>
                  <a:pt x="4110578" y="2379215"/>
                </a:lnTo>
                <a:lnTo>
                  <a:pt x="0" y="23792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802482" y="3184215"/>
            <a:ext cx="2510042" cy="1416361"/>
          </a:xfrm>
          <a:custGeom>
            <a:avLst/>
            <a:gdLst>
              <a:gd name="connsiteX0" fmla="*/ 0 w 3346722"/>
              <a:gd name="connsiteY0" fmla="*/ 0 h 1888481"/>
              <a:gd name="connsiteX1" fmla="*/ 3346722 w 3346722"/>
              <a:gd name="connsiteY1" fmla="*/ 0 h 1888481"/>
              <a:gd name="connsiteX2" fmla="*/ 3346722 w 3346722"/>
              <a:gd name="connsiteY2" fmla="*/ 1888481 h 1888481"/>
              <a:gd name="connsiteX3" fmla="*/ 0 w 3346722"/>
              <a:gd name="connsiteY3" fmla="*/ 1888481 h 188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6722" h="1888481">
                <a:moveTo>
                  <a:pt x="0" y="0"/>
                </a:moveTo>
                <a:lnTo>
                  <a:pt x="3346722" y="0"/>
                </a:lnTo>
                <a:lnTo>
                  <a:pt x="3346722" y="1888481"/>
                </a:lnTo>
                <a:lnTo>
                  <a:pt x="0" y="1888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6176980" y="3184215"/>
            <a:ext cx="2310986" cy="1416361"/>
          </a:xfrm>
          <a:custGeom>
            <a:avLst/>
            <a:gdLst>
              <a:gd name="connsiteX0" fmla="*/ 0 w 3081315"/>
              <a:gd name="connsiteY0" fmla="*/ 0 h 1888481"/>
              <a:gd name="connsiteX1" fmla="*/ 3081315 w 3081315"/>
              <a:gd name="connsiteY1" fmla="*/ 0 h 1888481"/>
              <a:gd name="connsiteX2" fmla="*/ 3081315 w 3081315"/>
              <a:gd name="connsiteY2" fmla="*/ 1888481 h 1888481"/>
              <a:gd name="connsiteX3" fmla="*/ 0 w 3081315"/>
              <a:gd name="connsiteY3" fmla="*/ 1888481 h 188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1315" h="1888481">
                <a:moveTo>
                  <a:pt x="0" y="0"/>
                </a:moveTo>
                <a:lnTo>
                  <a:pt x="3081315" y="0"/>
                </a:lnTo>
                <a:lnTo>
                  <a:pt x="3081315" y="1888481"/>
                </a:lnTo>
                <a:lnTo>
                  <a:pt x="0" y="1888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4"/>
          </p:nvPr>
        </p:nvSpPr>
        <p:spPr>
          <a:xfrm>
            <a:off x="4029077" y="1261468"/>
            <a:ext cx="4458891" cy="1784411"/>
          </a:xfrm>
          <a:custGeom>
            <a:avLst/>
            <a:gdLst>
              <a:gd name="connsiteX0" fmla="*/ 0 w 5945188"/>
              <a:gd name="connsiteY0" fmla="*/ 0 h 2379215"/>
              <a:gd name="connsiteX1" fmla="*/ 5945188 w 5945188"/>
              <a:gd name="connsiteY1" fmla="*/ 0 h 2379215"/>
              <a:gd name="connsiteX2" fmla="*/ 5945188 w 5945188"/>
              <a:gd name="connsiteY2" fmla="*/ 2379215 h 2379215"/>
              <a:gd name="connsiteX3" fmla="*/ 0 w 5945188"/>
              <a:gd name="connsiteY3" fmla="*/ 2379215 h 237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5188" h="2379215">
                <a:moveTo>
                  <a:pt x="0" y="0"/>
                </a:moveTo>
                <a:lnTo>
                  <a:pt x="5945188" y="0"/>
                </a:lnTo>
                <a:lnTo>
                  <a:pt x="5945188" y="2379215"/>
                </a:lnTo>
                <a:lnTo>
                  <a:pt x="0" y="23792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0" y="694135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 userDrawn="1"/>
        </p:nvSpPr>
        <p:spPr>
          <a:xfrm>
            <a:off x="493129" y="365809"/>
            <a:ext cx="1214786" cy="174503"/>
          </a:xfrm>
          <a:custGeom>
            <a:avLst/>
            <a:gdLst/>
            <a:ahLst/>
            <a:cxnLst/>
            <a:rect l="l" t="t" r="r" b="b"/>
            <a:pathLst>
              <a:path w="3060502" h="439638">
                <a:moveTo>
                  <a:pt x="2848273" y="111026"/>
                </a:moveTo>
                <a:cubicBezTo>
                  <a:pt x="2820293" y="111026"/>
                  <a:pt x="2796580" y="122337"/>
                  <a:pt x="2777133" y="144959"/>
                </a:cubicBezTo>
                <a:cubicBezTo>
                  <a:pt x="2758282" y="166787"/>
                  <a:pt x="2748856" y="191889"/>
                  <a:pt x="2748856" y="220266"/>
                </a:cubicBezTo>
                <a:cubicBezTo>
                  <a:pt x="2748856" y="250627"/>
                  <a:pt x="2757687" y="275927"/>
                  <a:pt x="2775347" y="296168"/>
                </a:cubicBezTo>
                <a:cubicBezTo>
                  <a:pt x="2794001" y="317401"/>
                  <a:pt x="2818309" y="328017"/>
                  <a:pt x="2848273" y="328017"/>
                </a:cubicBezTo>
                <a:cubicBezTo>
                  <a:pt x="2876253" y="328017"/>
                  <a:pt x="2900065" y="316806"/>
                  <a:pt x="2919711" y="294382"/>
                </a:cubicBezTo>
                <a:cubicBezTo>
                  <a:pt x="2938364" y="272951"/>
                  <a:pt x="2947690" y="248047"/>
                  <a:pt x="2947690" y="219670"/>
                </a:cubicBezTo>
                <a:cubicBezTo>
                  <a:pt x="2947690" y="189905"/>
                  <a:pt x="2938662" y="164604"/>
                  <a:pt x="2920604" y="143768"/>
                </a:cubicBezTo>
                <a:cubicBezTo>
                  <a:pt x="2901752" y="121940"/>
                  <a:pt x="2877642" y="111026"/>
                  <a:pt x="2848273" y="111026"/>
                </a:cubicBezTo>
                <a:close/>
                <a:moveTo>
                  <a:pt x="1952923" y="111026"/>
                </a:moveTo>
                <a:cubicBezTo>
                  <a:pt x="1924944" y="111026"/>
                  <a:pt x="1901230" y="122337"/>
                  <a:pt x="1881783" y="144959"/>
                </a:cubicBezTo>
                <a:cubicBezTo>
                  <a:pt x="1862932" y="166787"/>
                  <a:pt x="1853506" y="191889"/>
                  <a:pt x="1853506" y="220266"/>
                </a:cubicBezTo>
                <a:cubicBezTo>
                  <a:pt x="1853506" y="250627"/>
                  <a:pt x="1862336" y="275927"/>
                  <a:pt x="1879997" y="296168"/>
                </a:cubicBezTo>
                <a:cubicBezTo>
                  <a:pt x="1898651" y="317401"/>
                  <a:pt x="1922959" y="328017"/>
                  <a:pt x="1952923" y="328017"/>
                </a:cubicBezTo>
                <a:cubicBezTo>
                  <a:pt x="1980903" y="328017"/>
                  <a:pt x="2004715" y="316806"/>
                  <a:pt x="2024361" y="294382"/>
                </a:cubicBezTo>
                <a:cubicBezTo>
                  <a:pt x="2043014" y="272951"/>
                  <a:pt x="2052340" y="248047"/>
                  <a:pt x="2052340" y="219670"/>
                </a:cubicBezTo>
                <a:cubicBezTo>
                  <a:pt x="2052340" y="189905"/>
                  <a:pt x="2043311" y="164604"/>
                  <a:pt x="2025254" y="143768"/>
                </a:cubicBezTo>
                <a:cubicBezTo>
                  <a:pt x="2006402" y="121940"/>
                  <a:pt x="1982292" y="111026"/>
                  <a:pt x="1952923" y="111026"/>
                </a:cubicBezTo>
                <a:close/>
                <a:moveTo>
                  <a:pt x="600373" y="111026"/>
                </a:moveTo>
                <a:cubicBezTo>
                  <a:pt x="572394" y="111026"/>
                  <a:pt x="548680" y="122337"/>
                  <a:pt x="529233" y="144959"/>
                </a:cubicBezTo>
                <a:cubicBezTo>
                  <a:pt x="510382" y="166787"/>
                  <a:pt x="500956" y="191889"/>
                  <a:pt x="500956" y="220266"/>
                </a:cubicBezTo>
                <a:cubicBezTo>
                  <a:pt x="500956" y="250627"/>
                  <a:pt x="509786" y="275927"/>
                  <a:pt x="527447" y="296168"/>
                </a:cubicBezTo>
                <a:cubicBezTo>
                  <a:pt x="546101" y="317401"/>
                  <a:pt x="570409" y="328017"/>
                  <a:pt x="600373" y="328017"/>
                </a:cubicBezTo>
                <a:cubicBezTo>
                  <a:pt x="628353" y="328017"/>
                  <a:pt x="652165" y="316806"/>
                  <a:pt x="671811" y="294382"/>
                </a:cubicBezTo>
                <a:cubicBezTo>
                  <a:pt x="690464" y="272951"/>
                  <a:pt x="699790" y="248047"/>
                  <a:pt x="699790" y="219670"/>
                </a:cubicBezTo>
                <a:cubicBezTo>
                  <a:pt x="699790" y="189905"/>
                  <a:pt x="690761" y="164604"/>
                  <a:pt x="672704" y="143768"/>
                </a:cubicBezTo>
                <a:cubicBezTo>
                  <a:pt x="653852" y="121940"/>
                  <a:pt x="629742" y="111026"/>
                  <a:pt x="600373" y="111026"/>
                </a:cubicBezTo>
                <a:close/>
                <a:moveTo>
                  <a:pt x="1540669" y="11311"/>
                </a:moveTo>
                <a:cubicBezTo>
                  <a:pt x="1543646" y="11311"/>
                  <a:pt x="1545035" y="13196"/>
                  <a:pt x="1544837" y="16966"/>
                </a:cubicBezTo>
                <a:lnTo>
                  <a:pt x="1544539" y="20836"/>
                </a:lnTo>
                <a:cubicBezTo>
                  <a:pt x="1542158" y="58142"/>
                  <a:pt x="1539479" y="114201"/>
                  <a:pt x="1536502" y="189012"/>
                </a:cubicBezTo>
                <a:lnTo>
                  <a:pt x="1536204" y="267593"/>
                </a:lnTo>
                <a:cubicBezTo>
                  <a:pt x="1536204" y="292993"/>
                  <a:pt x="1536304" y="311547"/>
                  <a:pt x="1536502" y="323255"/>
                </a:cubicBezTo>
                <a:cubicBezTo>
                  <a:pt x="1536701" y="325636"/>
                  <a:pt x="1536899" y="328017"/>
                  <a:pt x="1537097" y="330398"/>
                </a:cubicBezTo>
                <a:cubicBezTo>
                  <a:pt x="1537296" y="332780"/>
                  <a:pt x="1538784" y="334268"/>
                  <a:pt x="1541562" y="334863"/>
                </a:cubicBezTo>
                <a:cubicBezTo>
                  <a:pt x="1541761" y="334863"/>
                  <a:pt x="1544340" y="334863"/>
                  <a:pt x="1549301" y="334863"/>
                </a:cubicBezTo>
                <a:cubicBezTo>
                  <a:pt x="1567161" y="334863"/>
                  <a:pt x="1593900" y="333921"/>
                  <a:pt x="1629520" y="332036"/>
                </a:cubicBezTo>
                <a:cubicBezTo>
                  <a:pt x="1665139" y="330150"/>
                  <a:pt x="1691879" y="329208"/>
                  <a:pt x="1709738" y="329208"/>
                </a:cubicBezTo>
                <a:cubicBezTo>
                  <a:pt x="1715096" y="329208"/>
                  <a:pt x="1717775" y="331490"/>
                  <a:pt x="1717775" y="336054"/>
                </a:cubicBezTo>
                <a:cubicBezTo>
                  <a:pt x="1717775" y="369987"/>
                  <a:pt x="1715294" y="399256"/>
                  <a:pt x="1710333" y="423863"/>
                </a:cubicBezTo>
                <a:cubicBezTo>
                  <a:pt x="1709341" y="429022"/>
                  <a:pt x="1707258" y="432098"/>
                  <a:pt x="1704083" y="433090"/>
                </a:cubicBezTo>
                <a:cubicBezTo>
                  <a:pt x="1703090" y="433487"/>
                  <a:pt x="1699022" y="433685"/>
                  <a:pt x="1691879" y="433685"/>
                </a:cubicBezTo>
                <a:cubicBezTo>
                  <a:pt x="1674813" y="433685"/>
                  <a:pt x="1652588" y="433288"/>
                  <a:pt x="1625204" y="432495"/>
                </a:cubicBezTo>
                <a:cubicBezTo>
                  <a:pt x="1589485" y="431701"/>
                  <a:pt x="1567260" y="431205"/>
                  <a:pt x="1558529" y="431006"/>
                </a:cubicBezTo>
                <a:lnTo>
                  <a:pt x="1469529" y="429816"/>
                </a:lnTo>
                <a:cubicBezTo>
                  <a:pt x="1460600" y="430014"/>
                  <a:pt x="1447800" y="429617"/>
                  <a:pt x="1431132" y="428625"/>
                </a:cubicBezTo>
                <a:cubicBezTo>
                  <a:pt x="1425377" y="427633"/>
                  <a:pt x="1422500" y="424557"/>
                  <a:pt x="1422500" y="419398"/>
                </a:cubicBezTo>
                <a:cubicBezTo>
                  <a:pt x="1422500" y="397768"/>
                  <a:pt x="1422847" y="365373"/>
                  <a:pt x="1423541" y="322213"/>
                </a:cubicBezTo>
                <a:cubicBezTo>
                  <a:pt x="1424236" y="279053"/>
                  <a:pt x="1424583" y="246658"/>
                  <a:pt x="1424583" y="225028"/>
                </a:cubicBezTo>
                <a:cubicBezTo>
                  <a:pt x="1424583" y="202009"/>
                  <a:pt x="1423889" y="167531"/>
                  <a:pt x="1422500" y="121593"/>
                </a:cubicBezTo>
                <a:cubicBezTo>
                  <a:pt x="1421111" y="75654"/>
                  <a:pt x="1420416" y="41176"/>
                  <a:pt x="1420416" y="18157"/>
                </a:cubicBezTo>
                <a:cubicBezTo>
                  <a:pt x="1420416" y="13791"/>
                  <a:pt x="1423393" y="11609"/>
                  <a:pt x="1429346" y="11609"/>
                </a:cubicBezTo>
                <a:cubicBezTo>
                  <a:pt x="1435299" y="11609"/>
                  <a:pt x="1444179" y="11906"/>
                  <a:pt x="1455986" y="12502"/>
                </a:cubicBezTo>
                <a:cubicBezTo>
                  <a:pt x="1467793" y="13097"/>
                  <a:pt x="1476574" y="13395"/>
                  <a:pt x="1482329" y="13395"/>
                </a:cubicBezTo>
                <a:cubicBezTo>
                  <a:pt x="1488877" y="13395"/>
                  <a:pt x="1498601" y="13047"/>
                  <a:pt x="1511499" y="12353"/>
                </a:cubicBezTo>
                <a:cubicBezTo>
                  <a:pt x="1524398" y="11658"/>
                  <a:pt x="1534121" y="11311"/>
                  <a:pt x="1540669" y="11311"/>
                </a:cubicBezTo>
                <a:close/>
                <a:moveTo>
                  <a:pt x="861120" y="11013"/>
                </a:moveTo>
                <a:cubicBezTo>
                  <a:pt x="873225" y="11013"/>
                  <a:pt x="891531" y="11509"/>
                  <a:pt x="916038" y="12502"/>
                </a:cubicBezTo>
                <a:cubicBezTo>
                  <a:pt x="940545" y="13494"/>
                  <a:pt x="958850" y="13990"/>
                  <a:pt x="970955" y="13990"/>
                </a:cubicBezTo>
                <a:cubicBezTo>
                  <a:pt x="975916" y="13990"/>
                  <a:pt x="978396" y="16173"/>
                  <a:pt x="978396" y="20538"/>
                </a:cubicBezTo>
                <a:cubicBezTo>
                  <a:pt x="978396" y="46732"/>
                  <a:pt x="977553" y="85973"/>
                  <a:pt x="975866" y="138261"/>
                </a:cubicBezTo>
                <a:cubicBezTo>
                  <a:pt x="974180" y="190550"/>
                  <a:pt x="973337" y="229791"/>
                  <a:pt x="973337" y="255984"/>
                </a:cubicBezTo>
                <a:cubicBezTo>
                  <a:pt x="973337" y="287139"/>
                  <a:pt x="976611" y="308173"/>
                  <a:pt x="983159" y="319088"/>
                </a:cubicBezTo>
                <a:cubicBezTo>
                  <a:pt x="991890" y="333970"/>
                  <a:pt x="1010147" y="341412"/>
                  <a:pt x="1037928" y="341412"/>
                </a:cubicBezTo>
                <a:cubicBezTo>
                  <a:pt x="1078608" y="341412"/>
                  <a:pt x="1098947" y="321667"/>
                  <a:pt x="1098947" y="282178"/>
                </a:cubicBezTo>
                <a:cubicBezTo>
                  <a:pt x="1098947" y="253405"/>
                  <a:pt x="1098253" y="210245"/>
                  <a:pt x="1096864" y="152698"/>
                </a:cubicBezTo>
                <a:cubicBezTo>
                  <a:pt x="1095475" y="95151"/>
                  <a:pt x="1094780" y="51991"/>
                  <a:pt x="1094780" y="23217"/>
                </a:cubicBezTo>
                <a:cubicBezTo>
                  <a:pt x="1094780" y="17066"/>
                  <a:pt x="1097261" y="13990"/>
                  <a:pt x="1102221" y="13990"/>
                </a:cubicBezTo>
                <a:cubicBezTo>
                  <a:pt x="1113929" y="13990"/>
                  <a:pt x="1131590" y="13494"/>
                  <a:pt x="1155204" y="12502"/>
                </a:cubicBezTo>
                <a:cubicBezTo>
                  <a:pt x="1178818" y="11509"/>
                  <a:pt x="1196479" y="11013"/>
                  <a:pt x="1208187" y="11013"/>
                </a:cubicBezTo>
                <a:cubicBezTo>
                  <a:pt x="1213942" y="11013"/>
                  <a:pt x="1216819" y="13395"/>
                  <a:pt x="1216819" y="18157"/>
                </a:cubicBezTo>
                <a:cubicBezTo>
                  <a:pt x="1216819" y="40977"/>
                  <a:pt x="1215877" y="75406"/>
                  <a:pt x="1213991" y="121444"/>
                </a:cubicBezTo>
                <a:cubicBezTo>
                  <a:pt x="1212106" y="167481"/>
                  <a:pt x="1211164" y="202009"/>
                  <a:pt x="1211164" y="225028"/>
                </a:cubicBezTo>
                <a:cubicBezTo>
                  <a:pt x="1211164" y="231378"/>
                  <a:pt x="1211263" y="240953"/>
                  <a:pt x="1211462" y="253752"/>
                </a:cubicBezTo>
                <a:cubicBezTo>
                  <a:pt x="1211660" y="266551"/>
                  <a:pt x="1211759" y="276126"/>
                  <a:pt x="1211759" y="282476"/>
                </a:cubicBezTo>
                <a:cubicBezTo>
                  <a:pt x="1211759" y="333077"/>
                  <a:pt x="1205707" y="367605"/>
                  <a:pt x="1193602" y="386060"/>
                </a:cubicBezTo>
                <a:cubicBezTo>
                  <a:pt x="1171377" y="419795"/>
                  <a:pt x="1115914" y="436662"/>
                  <a:pt x="1027212" y="436662"/>
                </a:cubicBezTo>
                <a:cubicBezTo>
                  <a:pt x="987128" y="436662"/>
                  <a:pt x="956271" y="433586"/>
                  <a:pt x="934641" y="427434"/>
                </a:cubicBezTo>
                <a:cubicBezTo>
                  <a:pt x="900113" y="417513"/>
                  <a:pt x="877690" y="398562"/>
                  <a:pt x="867371" y="370582"/>
                </a:cubicBezTo>
                <a:cubicBezTo>
                  <a:pt x="862211" y="356890"/>
                  <a:pt x="859632" y="332482"/>
                  <a:pt x="859632" y="297359"/>
                </a:cubicBezTo>
                <a:cubicBezTo>
                  <a:pt x="859632" y="289223"/>
                  <a:pt x="859929" y="277118"/>
                  <a:pt x="860525" y="261045"/>
                </a:cubicBezTo>
                <a:cubicBezTo>
                  <a:pt x="861120" y="244971"/>
                  <a:pt x="861418" y="232966"/>
                  <a:pt x="861418" y="225028"/>
                </a:cubicBezTo>
                <a:cubicBezTo>
                  <a:pt x="861418" y="202009"/>
                  <a:pt x="860326" y="167481"/>
                  <a:pt x="858144" y="121444"/>
                </a:cubicBezTo>
                <a:cubicBezTo>
                  <a:pt x="855961" y="75406"/>
                  <a:pt x="854869" y="40977"/>
                  <a:pt x="854869" y="18157"/>
                </a:cubicBezTo>
                <a:cubicBezTo>
                  <a:pt x="854869" y="13395"/>
                  <a:pt x="856953" y="11013"/>
                  <a:pt x="861120" y="11013"/>
                </a:cubicBezTo>
                <a:close/>
                <a:moveTo>
                  <a:pt x="5954" y="11013"/>
                </a:moveTo>
                <a:cubicBezTo>
                  <a:pt x="18058" y="11013"/>
                  <a:pt x="36414" y="11509"/>
                  <a:pt x="61020" y="12502"/>
                </a:cubicBezTo>
                <a:cubicBezTo>
                  <a:pt x="85626" y="13494"/>
                  <a:pt x="104081" y="13990"/>
                  <a:pt x="116384" y="13990"/>
                </a:cubicBezTo>
                <a:cubicBezTo>
                  <a:pt x="120948" y="13990"/>
                  <a:pt x="123230" y="15478"/>
                  <a:pt x="123230" y="18455"/>
                </a:cubicBezTo>
                <a:cubicBezTo>
                  <a:pt x="123230" y="28575"/>
                  <a:pt x="122784" y="43805"/>
                  <a:pt x="121891" y="64145"/>
                </a:cubicBezTo>
                <a:cubicBezTo>
                  <a:pt x="120998" y="84485"/>
                  <a:pt x="120551" y="99715"/>
                  <a:pt x="120551" y="109835"/>
                </a:cubicBezTo>
                <a:cubicBezTo>
                  <a:pt x="120551" y="115788"/>
                  <a:pt x="129283" y="130671"/>
                  <a:pt x="146745" y="154484"/>
                </a:cubicBezTo>
                <a:cubicBezTo>
                  <a:pt x="160636" y="173137"/>
                  <a:pt x="172046" y="187523"/>
                  <a:pt x="180975" y="197644"/>
                </a:cubicBezTo>
                <a:cubicBezTo>
                  <a:pt x="189111" y="188119"/>
                  <a:pt x="199926" y="173831"/>
                  <a:pt x="213420" y="154781"/>
                </a:cubicBezTo>
                <a:cubicBezTo>
                  <a:pt x="230486" y="130969"/>
                  <a:pt x="239018" y="116582"/>
                  <a:pt x="239018" y="111621"/>
                </a:cubicBezTo>
                <a:cubicBezTo>
                  <a:pt x="239018" y="101699"/>
                  <a:pt x="238274" y="86668"/>
                  <a:pt x="236786" y="66526"/>
                </a:cubicBezTo>
                <a:cubicBezTo>
                  <a:pt x="235298" y="46385"/>
                  <a:pt x="234554" y="31353"/>
                  <a:pt x="234554" y="21431"/>
                </a:cubicBezTo>
                <a:cubicBezTo>
                  <a:pt x="234554" y="17264"/>
                  <a:pt x="235447" y="14883"/>
                  <a:pt x="237232" y="14288"/>
                </a:cubicBezTo>
                <a:cubicBezTo>
                  <a:pt x="237232" y="14288"/>
                  <a:pt x="239713" y="14288"/>
                  <a:pt x="244674" y="14288"/>
                </a:cubicBezTo>
                <a:cubicBezTo>
                  <a:pt x="256580" y="14288"/>
                  <a:pt x="274489" y="13742"/>
                  <a:pt x="298401" y="12650"/>
                </a:cubicBezTo>
                <a:cubicBezTo>
                  <a:pt x="322313" y="11559"/>
                  <a:pt x="340321" y="11013"/>
                  <a:pt x="352425" y="11013"/>
                </a:cubicBezTo>
                <a:cubicBezTo>
                  <a:pt x="356394" y="11013"/>
                  <a:pt x="358379" y="15280"/>
                  <a:pt x="358379" y="23813"/>
                </a:cubicBezTo>
                <a:cubicBezTo>
                  <a:pt x="358379" y="34330"/>
                  <a:pt x="358577" y="50155"/>
                  <a:pt x="358974" y="71289"/>
                </a:cubicBezTo>
                <a:cubicBezTo>
                  <a:pt x="359371" y="92422"/>
                  <a:pt x="359569" y="108347"/>
                  <a:pt x="359569" y="119063"/>
                </a:cubicBezTo>
                <a:cubicBezTo>
                  <a:pt x="359569" y="127595"/>
                  <a:pt x="357982" y="135037"/>
                  <a:pt x="354807" y="141387"/>
                </a:cubicBezTo>
                <a:cubicBezTo>
                  <a:pt x="328811" y="192782"/>
                  <a:pt x="293390" y="246856"/>
                  <a:pt x="248543" y="303609"/>
                </a:cubicBezTo>
                <a:cubicBezTo>
                  <a:pt x="242193" y="311944"/>
                  <a:pt x="239018" y="319484"/>
                  <a:pt x="239018" y="326231"/>
                </a:cubicBezTo>
                <a:cubicBezTo>
                  <a:pt x="239018" y="336748"/>
                  <a:pt x="239614" y="352524"/>
                  <a:pt x="240804" y="373559"/>
                </a:cubicBezTo>
                <a:cubicBezTo>
                  <a:pt x="241995" y="394593"/>
                  <a:pt x="242590" y="410270"/>
                  <a:pt x="242590" y="420588"/>
                </a:cubicBezTo>
                <a:cubicBezTo>
                  <a:pt x="242590" y="424160"/>
                  <a:pt x="241797" y="426343"/>
                  <a:pt x="240209" y="427137"/>
                </a:cubicBezTo>
                <a:cubicBezTo>
                  <a:pt x="239812" y="427335"/>
                  <a:pt x="237133" y="427831"/>
                  <a:pt x="232172" y="428625"/>
                </a:cubicBezTo>
                <a:cubicBezTo>
                  <a:pt x="225029" y="429816"/>
                  <a:pt x="207169" y="430411"/>
                  <a:pt x="178594" y="430411"/>
                </a:cubicBezTo>
                <a:cubicBezTo>
                  <a:pt x="149821" y="430411"/>
                  <a:pt x="131465" y="429816"/>
                  <a:pt x="123528" y="428625"/>
                </a:cubicBezTo>
                <a:cubicBezTo>
                  <a:pt x="117972" y="427831"/>
                  <a:pt x="115193" y="424954"/>
                  <a:pt x="115193" y="419993"/>
                </a:cubicBezTo>
                <a:cubicBezTo>
                  <a:pt x="115193" y="409476"/>
                  <a:pt x="116086" y="393452"/>
                  <a:pt x="117872" y="371922"/>
                </a:cubicBezTo>
                <a:cubicBezTo>
                  <a:pt x="119658" y="350391"/>
                  <a:pt x="120551" y="334268"/>
                  <a:pt x="120551" y="323552"/>
                </a:cubicBezTo>
                <a:cubicBezTo>
                  <a:pt x="120551" y="317202"/>
                  <a:pt x="118170" y="310356"/>
                  <a:pt x="113408" y="303014"/>
                </a:cubicBezTo>
                <a:cubicBezTo>
                  <a:pt x="89397" y="269081"/>
                  <a:pt x="55067" y="217091"/>
                  <a:pt x="10418" y="147042"/>
                </a:cubicBezTo>
                <a:cubicBezTo>
                  <a:pt x="5854" y="139303"/>
                  <a:pt x="3572" y="132953"/>
                  <a:pt x="3572" y="127992"/>
                </a:cubicBezTo>
                <a:cubicBezTo>
                  <a:pt x="3572" y="116086"/>
                  <a:pt x="2977" y="98227"/>
                  <a:pt x="1786" y="74414"/>
                </a:cubicBezTo>
                <a:cubicBezTo>
                  <a:pt x="596" y="50602"/>
                  <a:pt x="0" y="32742"/>
                  <a:pt x="0" y="20836"/>
                </a:cubicBezTo>
                <a:cubicBezTo>
                  <a:pt x="0" y="14288"/>
                  <a:pt x="1985" y="11013"/>
                  <a:pt x="5954" y="11013"/>
                </a:cubicBezTo>
                <a:close/>
                <a:moveTo>
                  <a:pt x="2405956" y="1191"/>
                </a:moveTo>
                <a:cubicBezTo>
                  <a:pt x="2436118" y="1191"/>
                  <a:pt x="2464495" y="6945"/>
                  <a:pt x="2491086" y="18455"/>
                </a:cubicBezTo>
                <a:cubicBezTo>
                  <a:pt x="2519859" y="31155"/>
                  <a:pt x="2542481" y="49014"/>
                  <a:pt x="2558951" y="72033"/>
                </a:cubicBezTo>
                <a:cubicBezTo>
                  <a:pt x="2562325" y="76795"/>
                  <a:pt x="2564011" y="80169"/>
                  <a:pt x="2564011" y="82153"/>
                </a:cubicBezTo>
                <a:cubicBezTo>
                  <a:pt x="2564011" y="88503"/>
                  <a:pt x="2555131" y="102741"/>
                  <a:pt x="2537371" y="124867"/>
                </a:cubicBezTo>
                <a:cubicBezTo>
                  <a:pt x="2519611" y="146993"/>
                  <a:pt x="2508151" y="158056"/>
                  <a:pt x="2502992" y="158056"/>
                </a:cubicBezTo>
                <a:cubicBezTo>
                  <a:pt x="2501801" y="158056"/>
                  <a:pt x="2497237" y="153988"/>
                  <a:pt x="2489300" y="145852"/>
                </a:cubicBezTo>
                <a:cubicBezTo>
                  <a:pt x="2479576" y="136128"/>
                  <a:pt x="2469654" y="128588"/>
                  <a:pt x="2459534" y="123230"/>
                </a:cubicBezTo>
                <a:cubicBezTo>
                  <a:pt x="2444453" y="115094"/>
                  <a:pt x="2427784" y="111026"/>
                  <a:pt x="2409528" y="111026"/>
                </a:cubicBezTo>
                <a:cubicBezTo>
                  <a:pt x="2379762" y="111026"/>
                  <a:pt x="2356148" y="122138"/>
                  <a:pt x="2338686" y="144363"/>
                </a:cubicBezTo>
                <a:cubicBezTo>
                  <a:pt x="2322414" y="164802"/>
                  <a:pt x="2314278" y="190302"/>
                  <a:pt x="2314278" y="220861"/>
                </a:cubicBezTo>
                <a:cubicBezTo>
                  <a:pt x="2314278" y="253206"/>
                  <a:pt x="2322712" y="278805"/>
                  <a:pt x="2339579" y="297656"/>
                </a:cubicBezTo>
                <a:cubicBezTo>
                  <a:pt x="2357041" y="317103"/>
                  <a:pt x="2381746" y="326827"/>
                  <a:pt x="2413695" y="326827"/>
                </a:cubicBezTo>
                <a:cubicBezTo>
                  <a:pt x="2433936" y="326827"/>
                  <a:pt x="2456558" y="321766"/>
                  <a:pt x="2481561" y="311646"/>
                </a:cubicBezTo>
                <a:cubicBezTo>
                  <a:pt x="2480965" y="305098"/>
                  <a:pt x="2479179" y="288429"/>
                  <a:pt x="2476203" y="261640"/>
                </a:cubicBezTo>
                <a:cubicBezTo>
                  <a:pt x="2473623" y="241002"/>
                  <a:pt x="2472333" y="224334"/>
                  <a:pt x="2472333" y="211634"/>
                </a:cubicBezTo>
                <a:cubicBezTo>
                  <a:pt x="2472333" y="207863"/>
                  <a:pt x="2473623" y="205581"/>
                  <a:pt x="2476203" y="204788"/>
                </a:cubicBezTo>
                <a:cubicBezTo>
                  <a:pt x="2477195" y="204391"/>
                  <a:pt x="2478783" y="204192"/>
                  <a:pt x="2480965" y="204192"/>
                </a:cubicBezTo>
                <a:cubicBezTo>
                  <a:pt x="2486720" y="204192"/>
                  <a:pt x="2495402" y="204738"/>
                  <a:pt x="2507010" y="205829"/>
                </a:cubicBezTo>
                <a:cubicBezTo>
                  <a:pt x="2518619" y="206921"/>
                  <a:pt x="2527400" y="207466"/>
                  <a:pt x="2533353" y="207466"/>
                </a:cubicBezTo>
                <a:cubicBezTo>
                  <a:pt x="2539703" y="207466"/>
                  <a:pt x="2549228" y="207020"/>
                  <a:pt x="2561928" y="206127"/>
                </a:cubicBezTo>
                <a:cubicBezTo>
                  <a:pt x="2574628" y="205234"/>
                  <a:pt x="2584153" y="204788"/>
                  <a:pt x="2590503" y="204788"/>
                </a:cubicBezTo>
                <a:cubicBezTo>
                  <a:pt x="2595464" y="204788"/>
                  <a:pt x="2597944" y="208062"/>
                  <a:pt x="2597944" y="214610"/>
                </a:cubicBezTo>
                <a:cubicBezTo>
                  <a:pt x="2597944" y="224135"/>
                  <a:pt x="2597399" y="238522"/>
                  <a:pt x="2596307" y="257770"/>
                </a:cubicBezTo>
                <a:cubicBezTo>
                  <a:pt x="2595216" y="277019"/>
                  <a:pt x="2594670" y="291406"/>
                  <a:pt x="2594670" y="300931"/>
                </a:cubicBezTo>
                <a:cubicBezTo>
                  <a:pt x="2594670" y="326529"/>
                  <a:pt x="2596555" y="364827"/>
                  <a:pt x="2600326" y="415826"/>
                </a:cubicBezTo>
                <a:lnTo>
                  <a:pt x="2600623" y="419100"/>
                </a:lnTo>
                <a:cubicBezTo>
                  <a:pt x="2601020" y="424458"/>
                  <a:pt x="2598242" y="427137"/>
                  <a:pt x="2592289" y="427137"/>
                </a:cubicBezTo>
                <a:cubicBezTo>
                  <a:pt x="2588518" y="427137"/>
                  <a:pt x="2577654" y="424954"/>
                  <a:pt x="2559695" y="420588"/>
                </a:cubicBezTo>
                <a:cubicBezTo>
                  <a:pt x="2541737" y="416223"/>
                  <a:pt x="2530674" y="413246"/>
                  <a:pt x="2526507" y="411659"/>
                </a:cubicBezTo>
                <a:cubicBezTo>
                  <a:pt x="2485033" y="427931"/>
                  <a:pt x="2445247" y="436067"/>
                  <a:pt x="2407147" y="436067"/>
                </a:cubicBezTo>
                <a:cubicBezTo>
                  <a:pt x="2345829" y="436067"/>
                  <a:pt x="2295526" y="415627"/>
                  <a:pt x="2256235" y="374749"/>
                </a:cubicBezTo>
                <a:cubicBezTo>
                  <a:pt x="2217341" y="334466"/>
                  <a:pt x="2197894" y="283567"/>
                  <a:pt x="2197894" y="222052"/>
                </a:cubicBezTo>
                <a:cubicBezTo>
                  <a:pt x="2197894" y="159147"/>
                  <a:pt x="2216746" y="106958"/>
                  <a:pt x="2254449" y="65484"/>
                </a:cubicBezTo>
                <a:cubicBezTo>
                  <a:pt x="2293343" y="22622"/>
                  <a:pt x="2343845" y="1191"/>
                  <a:pt x="2405956" y="1191"/>
                </a:cubicBezTo>
                <a:close/>
                <a:moveTo>
                  <a:pt x="2848273" y="0"/>
                </a:moveTo>
                <a:cubicBezTo>
                  <a:pt x="2909194" y="0"/>
                  <a:pt x="2959993" y="21531"/>
                  <a:pt x="3000673" y="64591"/>
                </a:cubicBezTo>
                <a:cubicBezTo>
                  <a:pt x="3040559" y="107057"/>
                  <a:pt x="3060502" y="158948"/>
                  <a:pt x="3060502" y="220266"/>
                </a:cubicBezTo>
                <a:cubicBezTo>
                  <a:pt x="3060502" y="282178"/>
                  <a:pt x="3040758" y="334070"/>
                  <a:pt x="3001268" y="375940"/>
                </a:cubicBezTo>
                <a:cubicBezTo>
                  <a:pt x="2960986" y="418406"/>
                  <a:pt x="2909987" y="439638"/>
                  <a:pt x="2848273" y="439638"/>
                </a:cubicBezTo>
                <a:cubicBezTo>
                  <a:pt x="2786956" y="439638"/>
                  <a:pt x="2736057" y="418207"/>
                  <a:pt x="2695576" y="375345"/>
                </a:cubicBezTo>
                <a:cubicBezTo>
                  <a:pt x="2655888" y="333474"/>
                  <a:pt x="2636044" y="281781"/>
                  <a:pt x="2636044" y="220266"/>
                </a:cubicBezTo>
                <a:cubicBezTo>
                  <a:pt x="2636044" y="158552"/>
                  <a:pt x="2655888" y="106660"/>
                  <a:pt x="2695576" y="64591"/>
                </a:cubicBezTo>
                <a:cubicBezTo>
                  <a:pt x="2736057" y="21531"/>
                  <a:pt x="2786956" y="0"/>
                  <a:pt x="2848273" y="0"/>
                </a:cubicBezTo>
                <a:close/>
                <a:moveTo>
                  <a:pt x="1952923" y="0"/>
                </a:moveTo>
                <a:cubicBezTo>
                  <a:pt x="2013843" y="0"/>
                  <a:pt x="2064644" y="21531"/>
                  <a:pt x="2105323" y="64591"/>
                </a:cubicBezTo>
                <a:cubicBezTo>
                  <a:pt x="2145209" y="107057"/>
                  <a:pt x="2165152" y="158948"/>
                  <a:pt x="2165152" y="220266"/>
                </a:cubicBezTo>
                <a:cubicBezTo>
                  <a:pt x="2165152" y="282178"/>
                  <a:pt x="2145408" y="334070"/>
                  <a:pt x="2105918" y="375940"/>
                </a:cubicBezTo>
                <a:cubicBezTo>
                  <a:pt x="2065636" y="418406"/>
                  <a:pt x="2014637" y="439638"/>
                  <a:pt x="1952923" y="439638"/>
                </a:cubicBezTo>
                <a:cubicBezTo>
                  <a:pt x="1891606" y="439638"/>
                  <a:pt x="1840707" y="418207"/>
                  <a:pt x="1800226" y="375345"/>
                </a:cubicBezTo>
                <a:cubicBezTo>
                  <a:pt x="1760538" y="333474"/>
                  <a:pt x="1740694" y="281781"/>
                  <a:pt x="1740694" y="220266"/>
                </a:cubicBezTo>
                <a:cubicBezTo>
                  <a:pt x="1740694" y="158552"/>
                  <a:pt x="1760538" y="106660"/>
                  <a:pt x="1800226" y="64591"/>
                </a:cubicBezTo>
                <a:cubicBezTo>
                  <a:pt x="1840707" y="21531"/>
                  <a:pt x="1891606" y="0"/>
                  <a:pt x="1952923" y="0"/>
                </a:cubicBezTo>
                <a:close/>
                <a:moveTo>
                  <a:pt x="600373" y="0"/>
                </a:moveTo>
                <a:cubicBezTo>
                  <a:pt x="661293" y="0"/>
                  <a:pt x="712094" y="21531"/>
                  <a:pt x="752773" y="64591"/>
                </a:cubicBezTo>
                <a:cubicBezTo>
                  <a:pt x="792659" y="107057"/>
                  <a:pt x="812602" y="158948"/>
                  <a:pt x="812602" y="220266"/>
                </a:cubicBezTo>
                <a:cubicBezTo>
                  <a:pt x="812602" y="282178"/>
                  <a:pt x="792858" y="334070"/>
                  <a:pt x="753368" y="375940"/>
                </a:cubicBezTo>
                <a:cubicBezTo>
                  <a:pt x="713086" y="418406"/>
                  <a:pt x="662087" y="439638"/>
                  <a:pt x="600373" y="439638"/>
                </a:cubicBezTo>
                <a:cubicBezTo>
                  <a:pt x="539056" y="439638"/>
                  <a:pt x="488157" y="418207"/>
                  <a:pt x="447675" y="375345"/>
                </a:cubicBezTo>
                <a:cubicBezTo>
                  <a:pt x="407988" y="333474"/>
                  <a:pt x="388144" y="281781"/>
                  <a:pt x="388144" y="220266"/>
                </a:cubicBezTo>
                <a:cubicBezTo>
                  <a:pt x="388144" y="158552"/>
                  <a:pt x="407988" y="106660"/>
                  <a:pt x="447675" y="64591"/>
                </a:cubicBezTo>
                <a:cubicBezTo>
                  <a:pt x="488157" y="21531"/>
                  <a:pt x="539056" y="0"/>
                  <a:pt x="60037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36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867752" y="286862"/>
            <a:ext cx="4637542" cy="3554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75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1823102" y="350043"/>
            <a:ext cx="0" cy="2009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 userDrawn="1"/>
        </p:nvGrpSpPr>
        <p:grpSpPr>
          <a:xfrm>
            <a:off x="7815262" y="4341609"/>
            <a:ext cx="729070" cy="523839"/>
            <a:chOff x="1422400" y="4838204"/>
            <a:chExt cx="1378857" cy="990714"/>
          </a:xfrm>
        </p:grpSpPr>
        <p:sp>
          <p:nvSpPr>
            <p:cNvPr id="7" name="矩形 6"/>
            <p:cNvSpPr/>
            <p:nvPr/>
          </p:nvSpPr>
          <p:spPr>
            <a:xfrm>
              <a:off x="1422400" y="4838204"/>
              <a:ext cx="366630" cy="366630"/>
            </a:xfrm>
            <a:prstGeom prst="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/>
            <p:cNvSpPr/>
            <p:nvPr/>
          </p:nvSpPr>
          <p:spPr>
            <a:xfrm>
              <a:off x="2002100" y="5234331"/>
              <a:ext cx="594587" cy="594587"/>
            </a:xfrm>
            <a:prstGeom prst="rect">
              <a:avLst/>
            </a:prstGeom>
            <a:noFill/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/>
            <p:cNvSpPr/>
            <p:nvPr/>
          </p:nvSpPr>
          <p:spPr>
            <a:xfrm>
              <a:off x="2421188" y="5019518"/>
              <a:ext cx="380069" cy="380069"/>
            </a:xfrm>
            <a:prstGeom prst="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 34"/>
          <p:cNvSpPr/>
          <p:nvPr/>
        </p:nvSpPr>
        <p:spPr>
          <a:xfrm>
            <a:off x="8782683" y="1432731"/>
            <a:ext cx="361317" cy="1826386"/>
          </a:xfrm>
          <a:custGeom>
            <a:avLst/>
            <a:gdLst>
              <a:gd name="connsiteX0" fmla="*/ 96608 w 481756"/>
              <a:gd name="connsiteY0" fmla="*/ 0 h 2435181"/>
              <a:gd name="connsiteX1" fmla="*/ 481756 w 481756"/>
              <a:gd name="connsiteY1" fmla="*/ 0 h 2435181"/>
              <a:gd name="connsiteX2" fmla="*/ 481756 w 481756"/>
              <a:gd name="connsiteY2" fmla="*/ 2435181 h 2435181"/>
              <a:gd name="connsiteX3" fmla="*/ 96608 w 481756"/>
              <a:gd name="connsiteY3" fmla="*/ 2435181 h 2435181"/>
              <a:gd name="connsiteX4" fmla="*/ 0 w 481756"/>
              <a:gd name="connsiteY4" fmla="*/ 2338573 h 2435181"/>
              <a:gd name="connsiteX5" fmla="*/ 0 w 481756"/>
              <a:gd name="connsiteY5" fmla="*/ 96608 h 2435181"/>
              <a:gd name="connsiteX6" fmla="*/ 96608 w 481756"/>
              <a:gd name="connsiteY6" fmla="*/ 0 h 243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756" h="2435181">
                <a:moveTo>
                  <a:pt x="96608" y="0"/>
                </a:moveTo>
                <a:lnTo>
                  <a:pt x="481756" y="0"/>
                </a:lnTo>
                <a:lnTo>
                  <a:pt x="481756" y="2435181"/>
                </a:lnTo>
                <a:lnTo>
                  <a:pt x="96608" y="2435181"/>
                </a:lnTo>
                <a:cubicBezTo>
                  <a:pt x="43253" y="2435181"/>
                  <a:pt x="0" y="2391928"/>
                  <a:pt x="0" y="2338573"/>
                </a:cubicBezTo>
                <a:lnTo>
                  <a:pt x="0" y="96608"/>
                </a:lnTo>
                <a:cubicBezTo>
                  <a:pt x="0" y="43253"/>
                  <a:pt x="43253" y="0"/>
                  <a:pt x="96608" y="0"/>
                </a:cubicBezTo>
                <a:close/>
              </a:path>
            </a:pathLst>
          </a:custGeom>
          <a:solidFill>
            <a:srgbClr val="31898D"/>
          </a:solidFill>
          <a:ln>
            <a:solidFill>
              <a:srgbClr val="3189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2" name="Mark Pride - River Flows In You (Original Mix) - remi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76943" y="-661307"/>
            <a:ext cx="457200" cy="457200"/>
          </a:xfrm>
          <a:prstGeom prst="rect">
            <a:avLst/>
          </a:prstGeom>
        </p:spPr>
      </p:pic>
      <p:pic>
        <p:nvPicPr>
          <p:cNvPr id="5" name="图片 4" descr="EIBOAR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743" y="-73742"/>
            <a:ext cx="2306955" cy="779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5650" y="1082345"/>
            <a:ext cx="410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Shenzhen </a:t>
            </a:r>
            <a:r>
              <a:rPr lang="en-US" altLang="zh-CN" sz="1100" dirty="0" err="1"/>
              <a:t>Fangcheng</a:t>
            </a:r>
            <a:r>
              <a:rPr lang="en-US" altLang="zh-CN" sz="1100" dirty="0"/>
              <a:t> </a:t>
            </a:r>
            <a:r>
              <a:rPr lang="en-US" altLang="zh-CN" sz="1100" dirty="0" smtClean="0"/>
              <a:t>Tech Co</a:t>
            </a:r>
            <a:r>
              <a:rPr lang="en-US" altLang="zh-CN" sz="1100" dirty="0"/>
              <a:t>., Ltd.  founded in 2009, headquartered in </a:t>
            </a:r>
            <a:r>
              <a:rPr lang="en-US" altLang="zh-CN" sz="1100" dirty="0" smtClean="0"/>
              <a:t>Shenzhen, factory in Huizhou </a:t>
            </a:r>
            <a:r>
              <a:rPr lang="en-US" altLang="zh-CN" sz="1100" dirty="0"/>
              <a:t>is a high-tech enterprise specializing in R &amp;D, production and sales of multimedia education equipment.  </a:t>
            </a:r>
            <a:endParaRPr lang="zh-CN" alt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4505649" y="1804717"/>
            <a:ext cx="40484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Since its establishment, </a:t>
            </a:r>
            <a:r>
              <a:rPr lang="en-US" altLang="zh-CN" sz="1100" dirty="0" err="1"/>
              <a:t>FangCheng</a:t>
            </a:r>
            <a:r>
              <a:rPr lang="en-US" altLang="zh-CN" sz="1100" dirty="0"/>
              <a:t> has won the </a:t>
            </a:r>
            <a:r>
              <a:rPr lang="en-US" altLang="zh-CN" sz="1100" dirty="0" smtClean="0"/>
              <a:t>"</a:t>
            </a:r>
            <a:r>
              <a:rPr lang="en-US" altLang="zh-CN" sz="1100" dirty="0"/>
              <a:t>China's top 10 Influential Teaching Industry brand" award, has acquired CE, ROHS, </a:t>
            </a:r>
            <a:r>
              <a:rPr lang="en-US" altLang="zh-CN" sz="1100" dirty="0" smtClean="0"/>
              <a:t>FCC,CB, </a:t>
            </a:r>
            <a:r>
              <a:rPr lang="en-US" altLang="zh-CN" sz="1100" dirty="0"/>
              <a:t>ISO9001, ISO14001 certificates.</a:t>
            </a:r>
            <a:endParaRPr lang="zh-CN" alt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505649" y="2365608"/>
            <a:ext cx="410005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With strong R&amp;D team and multiple production lines, </a:t>
            </a:r>
            <a:r>
              <a:rPr lang="en-US" altLang="zh-CN" sz="1100" dirty="0" smtClean="0"/>
              <a:t>We </a:t>
            </a:r>
            <a:r>
              <a:rPr lang="en-US" altLang="zh-CN" sz="1100" dirty="0" smtClean="0"/>
              <a:t>own </a:t>
            </a:r>
            <a:r>
              <a:rPr lang="en-US" altLang="zh-CN" sz="1100" dirty="0"/>
              <a:t>hardware patents and software copy rights. Products have been exported to more than 100 countries and areas through its distributors, agents and OEM&amp;ODM partners worldwide, and have been unanimously recognized by users. </a:t>
            </a:r>
            <a:endParaRPr lang="zh-CN" altLang="en-US" sz="1100" dirty="0"/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0" y="566420"/>
            <a:ext cx="9130665" cy="10795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4" y="1189228"/>
            <a:ext cx="3854962" cy="206988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17934" y="3391104"/>
            <a:ext cx="7899501" cy="1465056"/>
            <a:chOff x="426352" y="3381952"/>
            <a:chExt cx="8528833" cy="1553827"/>
          </a:xfrm>
        </p:grpSpPr>
        <p:grpSp>
          <p:nvGrpSpPr>
            <p:cNvPr id="43" name="组合 42"/>
            <p:cNvGrpSpPr/>
            <p:nvPr/>
          </p:nvGrpSpPr>
          <p:grpSpPr>
            <a:xfrm>
              <a:off x="909350" y="3999470"/>
              <a:ext cx="1144965" cy="822662"/>
              <a:chOff x="1422400" y="4838204"/>
              <a:chExt cx="1378857" cy="990714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1422400" y="4838204"/>
                <a:ext cx="366630" cy="36663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2002100" y="5234331"/>
                <a:ext cx="594587" cy="594587"/>
              </a:xfrm>
              <a:prstGeom prst="rect">
                <a:avLst/>
              </a:prstGeom>
              <a:noFill/>
              <a:ln w="571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2421188" y="5019518"/>
                <a:ext cx="380069" cy="380069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26352" y="3381952"/>
              <a:ext cx="5881886" cy="1553827"/>
              <a:chOff x="206" y="1570"/>
              <a:chExt cx="7757" cy="1934"/>
            </a:xfrm>
          </p:grpSpPr>
          <p:pic>
            <p:nvPicPr>
              <p:cNvPr id="20" name="图片 19" descr="20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6" y="1570"/>
                <a:ext cx="3914" cy="1934"/>
              </a:xfrm>
              <a:prstGeom prst="rect">
                <a:avLst/>
              </a:prstGeom>
            </p:spPr>
          </p:pic>
          <p:pic>
            <p:nvPicPr>
              <p:cNvPr id="21" name="图片 20" descr="201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0" y="1573"/>
                <a:ext cx="3833" cy="1920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988" y="3391104"/>
              <a:ext cx="2633197" cy="15443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flipV="1">
            <a:off x="0" y="566420"/>
            <a:ext cx="9130665" cy="10795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EIBOA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" y="106680"/>
            <a:ext cx="1290955" cy="459740"/>
          </a:xfrm>
          <a:prstGeom prst="rect">
            <a:avLst/>
          </a:prstGeom>
        </p:spPr>
      </p:pic>
      <p:sp>
        <p:nvSpPr>
          <p:cNvPr id="11" name="文本框 3"/>
          <p:cNvSpPr txBox="1"/>
          <p:nvPr/>
        </p:nvSpPr>
        <p:spPr>
          <a:xfrm>
            <a:off x="917053" y="1253333"/>
            <a:ext cx="6937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 Solution for </a:t>
            </a:r>
            <a:r>
              <a:rPr lang="en-US" altLang="zh-CN" sz="2400" b="1" dirty="0" smtClean="0"/>
              <a:t>SKD</a:t>
            </a:r>
          </a:p>
          <a:p>
            <a:pPr algn="ctr"/>
            <a:r>
              <a:rPr lang="en-US" altLang="zh-CN" sz="2400" b="1" dirty="0" smtClean="0"/>
              <a:t> </a:t>
            </a:r>
            <a:r>
              <a:rPr lang="en-US" altLang="zh-CN" sz="2400" b="1" dirty="0"/>
              <a:t>of Interactive Flat Panel</a:t>
            </a:r>
          </a:p>
          <a:p>
            <a:pPr lvl="0" algn="ctr"/>
            <a:endParaRPr lang="en-US" altLang="zh-CN" sz="1400" dirty="0"/>
          </a:p>
          <a:p>
            <a:pPr algn="ctr"/>
            <a:endParaRPr lang="en-US" altLang="zh-CN" sz="1400" b="1" dirty="0"/>
          </a:p>
        </p:txBody>
      </p:sp>
      <p:sp>
        <p:nvSpPr>
          <p:cNvPr id="12" name="剪去单角的矩形 11"/>
          <p:cNvSpPr/>
          <p:nvPr/>
        </p:nvSpPr>
        <p:spPr>
          <a:xfrm>
            <a:off x="1929815" y="2814448"/>
            <a:ext cx="4271606" cy="340222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zh-CN" sz="1200" dirty="0" smtClean="0"/>
              <a:t>2.To </a:t>
            </a:r>
            <a:r>
              <a:rPr lang="en-US" altLang="zh-CN" sz="1200" dirty="0"/>
              <a:t>recue failure rate (Modularization)</a:t>
            </a:r>
            <a:r>
              <a:rPr lang="en-US" altLang="zh-CN" sz="1200" dirty="0">
                <a:solidFill>
                  <a:srgbClr val="FF0000"/>
                </a:solidFill>
              </a:rPr>
              <a:t> </a:t>
            </a:r>
            <a:endParaRPr lang="zh-CN" altLang="en-US" sz="1200" dirty="0"/>
          </a:p>
        </p:txBody>
      </p:sp>
      <p:sp>
        <p:nvSpPr>
          <p:cNvPr id="13" name="剪去单角的矩形 12"/>
          <p:cNvSpPr/>
          <p:nvPr/>
        </p:nvSpPr>
        <p:spPr>
          <a:xfrm>
            <a:off x="1929815" y="3826761"/>
            <a:ext cx="5144958" cy="325853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zh-CN" sz="1200" dirty="0" smtClean="0"/>
              <a:t>4.Low </a:t>
            </a:r>
            <a:r>
              <a:rPr lang="en-US" altLang="zh-CN" sz="1200" dirty="0"/>
              <a:t>technical requirement</a:t>
            </a:r>
            <a:endParaRPr lang="zh-CN" altLang="en-US" sz="1200" dirty="0"/>
          </a:p>
        </p:txBody>
      </p:sp>
      <p:sp>
        <p:nvSpPr>
          <p:cNvPr id="14" name="剪去单角的矩形 13"/>
          <p:cNvSpPr/>
          <p:nvPr/>
        </p:nvSpPr>
        <p:spPr>
          <a:xfrm>
            <a:off x="1929815" y="3312817"/>
            <a:ext cx="5144958" cy="352818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zh-CN" sz="1200" dirty="0" smtClean="0"/>
              <a:t>3.Low </a:t>
            </a:r>
            <a:r>
              <a:rPr lang="en-US" altLang="zh-CN" sz="1200" dirty="0"/>
              <a:t>requirement for environment ( no need of dust free workshops)</a:t>
            </a:r>
            <a:r>
              <a:rPr lang="en-US" altLang="zh-CN" sz="1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剪去单角的矩形 14"/>
          <p:cNvSpPr/>
          <p:nvPr/>
        </p:nvSpPr>
        <p:spPr>
          <a:xfrm>
            <a:off x="1929814" y="2297084"/>
            <a:ext cx="4271606" cy="352818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zh-CN" sz="1200" dirty="0" smtClean="0"/>
              <a:t>1.Lower </a:t>
            </a:r>
            <a:r>
              <a:rPr lang="en-US" altLang="zh-CN" sz="1200" dirty="0"/>
              <a:t>tariff Provide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0" y="575563"/>
            <a:ext cx="9130665" cy="10795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EIBOA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" y="106680"/>
            <a:ext cx="1290955" cy="4597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20" y="1140112"/>
            <a:ext cx="1709615" cy="104440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774" y="723262"/>
            <a:ext cx="1127354" cy="61703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367" y="723262"/>
            <a:ext cx="1112536" cy="61667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774" y="1672979"/>
            <a:ext cx="1217858" cy="77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6708" y="1660622"/>
            <a:ext cx="1597337" cy="714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7445" y="2837150"/>
            <a:ext cx="1113504" cy="623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1072" y="3814750"/>
            <a:ext cx="1229238" cy="8205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2774" y="2787227"/>
            <a:ext cx="1300536" cy="7494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文本框 40"/>
          <p:cNvSpPr txBox="1"/>
          <p:nvPr/>
        </p:nvSpPr>
        <p:spPr>
          <a:xfrm>
            <a:off x="6026798" y="1347273"/>
            <a:ext cx="214555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LCD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</a:t>
            </a:r>
          </a:p>
        </p:txBody>
      </p:sp>
      <p:sp>
        <p:nvSpPr>
          <p:cNvPr id="36" name="文本框 40"/>
          <p:cNvSpPr txBox="1"/>
          <p:nvPr/>
        </p:nvSpPr>
        <p:spPr>
          <a:xfrm>
            <a:off x="3441072" y="1340296"/>
            <a:ext cx="214555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1.Tempered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 front cover</a:t>
            </a:r>
          </a:p>
        </p:txBody>
      </p:sp>
      <p:sp>
        <p:nvSpPr>
          <p:cNvPr id="45" name="文本框 40"/>
          <p:cNvSpPr txBox="1"/>
          <p:nvPr/>
        </p:nvSpPr>
        <p:spPr>
          <a:xfrm>
            <a:off x="3418548" y="2510228"/>
            <a:ext cx="2168082" cy="2755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</a:t>
            </a:r>
            <a:endParaRPr lang="zh-CN" altLang="en-US" sz="1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0"/>
          <p:cNvSpPr txBox="1"/>
          <p:nvPr/>
        </p:nvSpPr>
        <p:spPr>
          <a:xfrm>
            <a:off x="6026798" y="3479062"/>
            <a:ext cx="214555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Front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interface</a:t>
            </a:r>
            <a:endParaRPr lang="en-US" altLang="zh-CN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0"/>
          <p:cNvSpPr txBox="1"/>
          <p:nvPr/>
        </p:nvSpPr>
        <p:spPr>
          <a:xfrm>
            <a:off x="6026798" y="2479391"/>
            <a:ext cx="2145558" cy="3067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Interface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endParaRPr lang="en-US" altLang="zh-CN" sz="9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0"/>
          <p:cNvSpPr txBox="1"/>
          <p:nvPr/>
        </p:nvSpPr>
        <p:spPr>
          <a:xfrm>
            <a:off x="3441072" y="4584961"/>
            <a:ext cx="214555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Back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0"/>
          <p:cNvSpPr txBox="1"/>
          <p:nvPr/>
        </p:nvSpPr>
        <p:spPr>
          <a:xfrm>
            <a:off x="3441073" y="3479062"/>
            <a:ext cx="214555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5.Back interface cover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6501" y="151884"/>
            <a:ext cx="483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+mj-lt"/>
              </a:rPr>
              <a:t>Backlight with OC </a:t>
            </a:r>
            <a:r>
              <a:rPr lang="en-US" altLang="zh-CN" dirty="0" smtClean="0">
                <a:latin typeface="+mj-lt"/>
              </a:rPr>
              <a:t>module and touch frame</a:t>
            </a:r>
            <a:endParaRPr lang="zh-CN" altLang="en-US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99152" y="2518377"/>
            <a:ext cx="1064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include</a:t>
            </a:r>
            <a:endParaRPr lang="zh-CN" altLang="en-US"/>
          </a:p>
        </p:txBody>
      </p:sp>
      <p:sp>
        <p:nvSpPr>
          <p:cNvPr id="4" name="流程图: 过程 3"/>
          <p:cNvSpPr/>
          <p:nvPr/>
        </p:nvSpPr>
        <p:spPr>
          <a:xfrm>
            <a:off x="227104" y="973903"/>
            <a:ext cx="2272048" cy="3476072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>
            <a:off x="2780717" y="2919414"/>
            <a:ext cx="363194" cy="251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流程图: 过程 30"/>
          <p:cNvSpPr/>
          <p:nvPr/>
        </p:nvSpPr>
        <p:spPr>
          <a:xfrm>
            <a:off x="3418548" y="704717"/>
            <a:ext cx="5478718" cy="4300403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0" y="3170791"/>
            <a:ext cx="1704975" cy="11074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08" y="3822795"/>
            <a:ext cx="1319562" cy="627180"/>
          </a:xfrm>
          <a:prstGeom prst="rect">
            <a:avLst/>
          </a:prstGeom>
        </p:spPr>
      </p:pic>
      <p:sp>
        <p:nvSpPr>
          <p:cNvPr id="32" name="文本框 40"/>
          <p:cNvSpPr txBox="1"/>
          <p:nvPr/>
        </p:nvSpPr>
        <p:spPr>
          <a:xfrm>
            <a:off x="6026798" y="4584961"/>
            <a:ext cx="214555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Backlight</a:t>
            </a:r>
            <a:endParaRPr lang="en-US" altLang="zh-CN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flipV="1">
            <a:off x="0" y="566420"/>
            <a:ext cx="9130665" cy="10795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EIBOA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58" y="67859"/>
            <a:ext cx="1290955" cy="459740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1174817" y="155338"/>
            <a:ext cx="5535366" cy="39277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dirty="0">
                <a:cs typeface="Times New Roman" panose="02020603050405020304" pitchFamily="18" charset="0"/>
              </a:rPr>
              <a:t>   Components are delivered separately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89" y="947363"/>
            <a:ext cx="1623201" cy="17836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839" y="1013895"/>
            <a:ext cx="2300526" cy="17170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384" y="1115993"/>
            <a:ext cx="2118745" cy="16176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40"/>
          <p:cNvSpPr txBox="1"/>
          <p:nvPr/>
        </p:nvSpPr>
        <p:spPr>
          <a:xfrm>
            <a:off x="400085" y="3013888"/>
            <a:ext cx="142020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Motherboard </a:t>
            </a:r>
          </a:p>
        </p:txBody>
      </p:sp>
      <p:sp>
        <p:nvSpPr>
          <p:cNvPr id="12" name="文本框 40"/>
          <p:cNvSpPr txBox="1"/>
          <p:nvPr/>
        </p:nvSpPr>
        <p:spPr>
          <a:xfrm>
            <a:off x="2329304" y="3013772"/>
            <a:ext cx="197214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power supply board</a:t>
            </a:r>
          </a:p>
        </p:txBody>
      </p:sp>
      <p:sp>
        <p:nvSpPr>
          <p:cNvPr id="13" name="文本框 40"/>
          <p:cNvSpPr txBox="1"/>
          <p:nvPr/>
        </p:nvSpPr>
        <p:spPr>
          <a:xfrm>
            <a:off x="5558661" y="3013772"/>
            <a:ext cx="72219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</a:t>
            </a:r>
          </a:p>
        </p:txBody>
      </p:sp>
      <p:sp>
        <p:nvSpPr>
          <p:cNvPr id="14" name="文本框 40"/>
          <p:cNvSpPr txBox="1"/>
          <p:nvPr/>
        </p:nvSpPr>
        <p:spPr>
          <a:xfrm>
            <a:off x="7379176" y="3013772"/>
            <a:ext cx="149710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Packaging box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94" y="1181100"/>
            <a:ext cx="1877406" cy="1552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flipV="1">
            <a:off x="0" y="566420"/>
            <a:ext cx="9130665" cy="10795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EIBOAR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5" y="106680"/>
            <a:ext cx="1290955" cy="459740"/>
          </a:xfrm>
          <a:prstGeom prst="rect">
            <a:avLst/>
          </a:prstGeom>
        </p:spPr>
      </p:pic>
      <p:sp>
        <p:nvSpPr>
          <p:cNvPr id="6" name="文本框 40"/>
          <p:cNvSpPr txBox="1"/>
          <p:nvPr/>
        </p:nvSpPr>
        <p:spPr>
          <a:xfrm>
            <a:off x="4785922" y="6584728"/>
            <a:ext cx="2495082" cy="3101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Carton Box and Protective foam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0345" y="152400"/>
            <a:ext cx="5659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</a:t>
            </a:r>
            <a:r>
              <a:rPr lang="en-US" altLang="zh-CN" dirty="0" smtClean="0"/>
              <a:t>anner </a:t>
            </a:r>
            <a:r>
              <a:rPr lang="en-US" altLang="zh-CN" dirty="0"/>
              <a:t>of packing </a:t>
            </a:r>
            <a:r>
              <a:rPr lang="en-US" altLang="zh-CN" dirty="0" smtClean="0"/>
              <a:t>components</a:t>
            </a:r>
            <a:endParaRPr lang="en-US" altLang="zh-CN" sz="12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40" y="1552771"/>
            <a:ext cx="2178531" cy="14532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02" y="1478377"/>
            <a:ext cx="1937635" cy="1453226"/>
          </a:xfrm>
          <a:prstGeom prst="rect">
            <a:avLst/>
          </a:prstGeom>
        </p:spPr>
      </p:pic>
      <p:sp>
        <p:nvSpPr>
          <p:cNvPr id="13" name="标题 1"/>
          <p:cNvSpPr txBox="1"/>
          <p:nvPr/>
        </p:nvSpPr>
        <p:spPr>
          <a:xfrm>
            <a:off x="987947" y="3137235"/>
            <a:ext cx="9187404" cy="101871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Components are delivered separately</a:t>
            </a: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092317" y="1045210"/>
            <a:ext cx="312821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dirty="0" smtClean="0">
                <a:solidFill>
                  <a:srgbClr val="FF0000"/>
                </a:solidFill>
              </a:rPr>
              <a:t>Power board with bubble </a:t>
            </a:r>
            <a:r>
              <a:rPr lang="en-US" altLang="zh-CN" sz="1200" dirty="0" err="1" smtClean="0">
                <a:solidFill>
                  <a:srgbClr val="FF0000"/>
                </a:solidFill>
              </a:rPr>
              <a:t>pack+Carton</a:t>
            </a:r>
            <a:r>
              <a:rPr lang="en-US" altLang="zh-CN" sz="1200" dirty="0" smtClean="0">
                <a:solidFill>
                  <a:srgbClr val="FF0000"/>
                </a:solidFill>
              </a:rPr>
              <a:t> box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929510" y="1099971"/>
            <a:ext cx="340321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dirty="0" smtClean="0">
                <a:solidFill>
                  <a:srgbClr val="FF0000"/>
                </a:solidFill>
              </a:rPr>
              <a:t>Android board with antistatic </a:t>
            </a:r>
            <a:r>
              <a:rPr lang="en-US" altLang="zh-CN" sz="1200" dirty="0" err="1" smtClean="0">
                <a:solidFill>
                  <a:srgbClr val="FF0000"/>
                </a:solidFill>
              </a:rPr>
              <a:t>bag+Carton</a:t>
            </a:r>
            <a:r>
              <a:rPr lang="en-US" altLang="zh-CN" sz="1200" dirty="0" smtClean="0">
                <a:solidFill>
                  <a:srgbClr val="FF0000"/>
                </a:solidFill>
              </a:rPr>
              <a:t> box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flipV="1">
            <a:off x="0" y="566420"/>
            <a:ext cx="9130665" cy="10795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EIBOA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" y="106680"/>
            <a:ext cx="1290955" cy="4597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67" y="855233"/>
            <a:ext cx="1832929" cy="1300899"/>
          </a:xfrm>
          <a:prstGeom prst="rect">
            <a:avLst/>
          </a:prstGeom>
        </p:spPr>
      </p:pic>
      <p:sp>
        <p:nvSpPr>
          <p:cNvPr id="6" name="文本框 40"/>
          <p:cNvSpPr txBox="1"/>
          <p:nvPr/>
        </p:nvSpPr>
        <p:spPr>
          <a:xfrm>
            <a:off x="4785922" y="6584728"/>
            <a:ext cx="2495082" cy="3101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Carton Box and Protective foam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5418" y="162226"/>
            <a:ext cx="514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Finished product packing </a:t>
            </a:r>
            <a:r>
              <a:rPr lang="en-US" altLang="zh-CN" dirty="0" smtClean="0"/>
              <a:t>box</a:t>
            </a:r>
            <a:endParaRPr lang="en-US" altLang="zh-CN" sz="1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0039" y="1357604"/>
            <a:ext cx="554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Why we choose this kind of packing for LED module?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650039" y="2314278"/>
            <a:ext cx="57759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/>
              <a:t>Reason one: Increase the usage of shipping container </a:t>
            </a:r>
          </a:p>
          <a:p>
            <a:pPr algn="l"/>
            <a:r>
              <a:rPr lang="en-US" altLang="zh-CN" dirty="0"/>
              <a:t>space</a:t>
            </a:r>
            <a:r>
              <a:rPr lang="en-US" altLang="zh-CN" dirty="0" smtClean="0"/>
              <a:t>.</a:t>
            </a:r>
          </a:p>
          <a:p>
            <a:pPr algn="l"/>
            <a:r>
              <a:rPr lang="en-US" altLang="zh-CN" dirty="0" smtClean="0"/>
              <a:t>Reason </a:t>
            </a:r>
            <a:r>
              <a:rPr lang="en-US" altLang="zh-CN" dirty="0"/>
              <a:t>two: Customers can pack the goods directly</a:t>
            </a:r>
          </a:p>
          <a:p>
            <a:pPr algn="l"/>
            <a:r>
              <a:rPr lang="en-US" altLang="zh-CN" dirty="0"/>
              <a:t>in this carton after assembly</a:t>
            </a:r>
            <a:r>
              <a:rPr lang="en-US" altLang="zh-CN" dirty="0" smtClean="0"/>
              <a:t>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1" y="2367544"/>
            <a:ext cx="1658187" cy="2504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flipV="1">
            <a:off x="-309966" y="571817"/>
            <a:ext cx="9130665" cy="10795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EIBOA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" y="106680"/>
            <a:ext cx="1290955" cy="459740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1492114" y="181586"/>
            <a:ext cx="2321490" cy="37835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dirty="0"/>
              <a:t>The flow chart</a:t>
            </a:r>
            <a:endParaRPr lang="zh-CN" altLang="en-US" sz="1800" dirty="0"/>
          </a:p>
          <a:p>
            <a:endParaRPr lang="zh-CN" altLang="en-US" sz="1800" dirty="0"/>
          </a:p>
        </p:txBody>
      </p:sp>
      <p:sp>
        <p:nvSpPr>
          <p:cNvPr id="7" name="左大括号 6"/>
          <p:cNvSpPr/>
          <p:nvPr/>
        </p:nvSpPr>
        <p:spPr>
          <a:xfrm>
            <a:off x="475753" y="798163"/>
            <a:ext cx="685567" cy="4289866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40"/>
          <p:cNvSpPr txBox="1"/>
          <p:nvPr/>
        </p:nvSpPr>
        <p:spPr>
          <a:xfrm>
            <a:off x="1040426" y="882992"/>
            <a:ext cx="189650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1.Open the back cover</a:t>
            </a:r>
          </a:p>
        </p:txBody>
      </p:sp>
      <p:sp>
        <p:nvSpPr>
          <p:cNvPr id="12" name="文本框 40"/>
          <p:cNvSpPr txBox="1"/>
          <p:nvPr/>
        </p:nvSpPr>
        <p:spPr>
          <a:xfrm>
            <a:off x="1040429" y="1751836"/>
            <a:ext cx="5546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Fix the computer, motherboard, power board (Will provide detailed work instructions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be made after placing the order)</a:t>
            </a:r>
          </a:p>
        </p:txBody>
      </p:sp>
      <p:sp>
        <p:nvSpPr>
          <p:cNvPr id="13" name="文本框 40"/>
          <p:cNvSpPr txBox="1"/>
          <p:nvPr/>
        </p:nvSpPr>
        <p:spPr>
          <a:xfrm>
            <a:off x="1040429" y="2789207"/>
            <a:ext cx="554635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Wiring (Detailed work instructions will be made after placing the order)</a:t>
            </a:r>
          </a:p>
        </p:txBody>
      </p:sp>
      <p:sp>
        <p:nvSpPr>
          <p:cNvPr id="14" name="文本框 40"/>
          <p:cNvSpPr txBox="1"/>
          <p:nvPr/>
        </p:nvSpPr>
        <p:spPr>
          <a:xfrm>
            <a:off x="1040430" y="3709972"/>
            <a:ext cx="94824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Testing</a:t>
            </a:r>
          </a:p>
        </p:txBody>
      </p:sp>
      <p:sp>
        <p:nvSpPr>
          <p:cNvPr id="15" name="箭头: 下 9"/>
          <p:cNvSpPr/>
          <p:nvPr/>
        </p:nvSpPr>
        <p:spPr>
          <a:xfrm flipH="1">
            <a:off x="1251106" y="1190770"/>
            <a:ext cx="279087" cy="262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40"/>
          <p:cNvSpPr txBox="1"/>
          <p:nvPr/>
        </p:nvSpPr>
        <p:spPr>
          <a:xfrm>
            <a:off x="1040427" y="4470461"/>
            <a:ext cx="198174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5.The finished product</a:t>
            </a:r>
          </a:p>
        </p:txBody>
      </p:sp>
      <p:sp>
        <p:nvSpPr>
          <p:cNvPr id="20" name="箭头: 下 9"/>
          <p:cNvSpPr/>
          <p:nvPr/>
        </p:nvSpPr>
        <p:spPr>
          <a:xfrm flipH="1">
            <a:off x="1250685" y="2275056"/>
            <a:ext cx="279087" cy="262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下 9"/>
          <p:cNvSpPr/>
          <p:nvPr/>
        </p:nvSpPr>
        <p:spPr>
          <a:xfrm flipH="1">
            <a:off x="1252137" y="3120728"/>
            <a:ext cx="279087" cy="262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9"/>
          <p:cNvSpPr/>
          <p:nvPr/>
        </p:nvSpPr>
        <p:spPr>
          <a:xfrm flipH="1">
            <a:off x="1247451" y="4017749"/>
            <a:ext cx="279087" cy="262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74" y="667599"/>
            <a:ext cx="1492682" cy="10463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33" y="1425713"/>
            <a:ext cx="1860967" cy="1175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97" y="3368095"/>
            <a:ext cx="1322040" cy="991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84" y="2789207"/>
            <a:ext cx="1829416" cy="126487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785" y="710565"/>
            <a:ext cx="695325" cy="995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0" y="566420"/>
            <a:ext cx="9130665" cy="10795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EIBOA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" y="106680"/>
            <a:ext cx="1290955" cy="45974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1390650" y="152400"/>
            <a:ext cx="5659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Our advantages</a:t>
            </a:r>
            <a:endParaRPr lang="en-US" altLang="zh-CN" sz="1200" dirty="0">
              <a:solidFill>
                <a:srgbClr val="FF0000"/>
              </a:solidFill>
            </a:endParaRPr>
          </a:p>
        </p:txBody>
      </p:sp>
      <p:sp>
        <p:nvSpPr>
          <p:cNvPr id="5" name="Text Placeholder 33"/>
          <p:cNvSpPr txBox="1"/>
          <p:nvPr>
            <p:custDataLst>
              <p:tags r:id="rId1"/>
            </p:custDataLst>
          </p:nvPr>
        </p:nvSpPr>
        <p:spPr>
          <a:xfrm>
            <a:off x="4020998" y="915141"/>
            <a:ext cx="4897755" cy="3677961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. Stable </a:t>
            </a:r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uality: </a:t>
            </a:r>
          </a:p>
          <a:p>
            <a:pPr marL="0" indent="0" algn="l">
              <a:buNone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* Screen material :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Orignal A grade</a:t>
            </a:r>
          </a:p>
          <a:p>
            <a:pPr marL="0" indent="0" algn="l">
              <a:buNone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* Low after-sales rate:</a:t>
            </a:r>
          </a:p>
          <a:p>
            <a:pPr marL="0" indent="0" algn="l">
              <a:buNone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    -screen material : &lt;0.5%</a:t>
            </a:r>
          </a:p>
          <a:p>
            <a:pPr marL="0" indent="0" algn="l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3. R&amp;D and Technical Support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NEW TECHNOLORY</a:t>
            </a:r>
            <a:r>
              <a:rPr lang="zh-CN" alt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Glass Bonding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Writing experience: zero-gap writing, faster response and Windows support 50 points touch </a:t>
            </a:r>
          </a:p>
          <a:p>
            <a:pPr marL="0" indent="0">
              <a:buNone/>
            </a:pPr>
            <a:endParaRPr lang="en-US" altLang="zh-C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4.Upgrade brightness: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65inch&gt;380~400cd2,75~98inch≥450cd2,backlight life </a:t>
            </a:r>
            <a:r>
              <a:rPr lang="zh-CN" alt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50,000hours</a:t>
            </a: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5. Free Educational Software Provided</a:t>
            </a:r>
          </a:p>
          <a:p>
            <a:pPr marL="0" indent="0" algn="l">
              <a:buNone/>
            </a:pPr>
            <a:r>
              <a:rPr lang="en-US" altLang="en-US" sz="1100" i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Rich teaching resources</a:t>
            </a:r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62692" y="1314890"/>
            <a:ext cx="2618133" cy="3278212"/>
            <a:chOff x="600392" y="1115180"/>
            <a:chExt cx="3538855" cy="4323208"/>
          </a:xfrm>
        </p:grpSpPr>
        <p:pic>
          <p:nvPicPr>
            <p:cNvPr id="7" name="图片 6" descr="Slide Lock Design"/>
            <p:cNvPicPr>
              <a:picLocks noChangeAspect="1"/>
            </p:cNvPicPr>
            <p:nvPr/>
          </p:nvPicPr>
          <p:blipFill>
            <a:blip r:embed="rId4"/>
            <a:srcRect l="57297" t="37410" r="1745" b="10467"/>
            <a:stretch>
              <a:fillRect/>
            </a:stretch>
          </p:blipFill>
          <p:spPr>
            <a:xfrm>
              <a:off x="745171" y="3735318"/>
              <a:ext cx="3249295" cy="1703070"/>
            </a:xfrm>
            <a:prstGeom prst="rect">
              <a:avLst/>
            </a:prstGeom>
          </p:spPr>
        </p:pic>
        <p:pic>
          <p:nvPicPr>
            <p:cNvPr id="8" name="图片 7" descr="EC-B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392" y="1115180"/>
              <a:ext cx="3538855" cy="2145665"/>
            </a:xfrm>
            <a:prstGeom prst="rect">
              <a:avLst/>
            </a:prstGeom>
          </p:spPr>
        </p:pic>
        <p:sp>
          <p:nvSpPr>
            <p:cNvPr id="9" name="右箭头 8"/>
            <p:cNvSpPr/>
            <p:nvPr/>
          </p:nvSpPr>
          <p:spPr>
            <a:xfrm rot="5400000">
              <a:off x="2124392" y="3377178"/>
              <a:ext cx="514985" cy="201295"/>
            </a:xfrm>
            <a:prstGeom prst="right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38476" y="841940"/>
            <a:ext cx="3591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200" b="1" dirty="0">
                <a:latin typeface="Calibri" panose="020F0502020204030204" charset="0"/>
                <a:cs typeface="Calibri" panose="020F0502020204030204" charset="0"/>
              </a:rPr>
              <a:t>1. Unique design -  Sliding lock for protection</a:t>
            </a:r>
          </a:p>
        </p:txBody>
      </p:sp>
    </p:spTree>
    <p:extLst>
      <p:ext uri="{BB962C8B-B14F-4D97-AF65-F5344CB8AC3E}">
        <p14:creationId xmlns:p14="http://schemas.microsoft.com/office/powerpoint/2010/main" val="42283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k Pride - River Flows In You (Original Mix) - remi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76943" y="-661307"/>
            <a:ext cx="457200" cy="457200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7856855" y="226060"/>
            <a:ext cx="1026795" cy="678815"/>
            <a:chOff x="1422400" y="4838204"/>
            <a:chExt cx="1378857" cy="990714"/>
          </a:xfrm>
        </p:grpSpPr>
        <p:sp>
          <p:nvSpPr>
            <p:cNvPr id="40" name="矩形 39"/>
            <p:cNvSpPr/>
            <p:nvPr/>
          </p:nvSpPr>
          <p:spPr>
            <a:xfrm>
              <a:off x="1422400" y="4838204"/>
              <a:ext cx="366630" cy="366630"/>
            </a:xfrm>
            <a:prstGeom prst="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2002100" y="5234331"/>
              <a:ext cx="594587" cy="594587"/>
            </a:xfrm>
            <a:prstGeom prst="rect">
              <a:avLst/>
            </a:prstGeom>
            <a:noFill/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421188" y="5019518"/>
              <a:ext cx="380069" cy="380069"/>
            </a:xfrm>
            <a:prstGeom prst="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534528" y="1475516"/>
            <a:ext cx="6149340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 b="1" dirty="0">
                <a:ln>
                  <a:solidFill>
                    <a:srgbClr val="31898D"/>
                  </a:solidFill>
                </a:ln>
                <a:solidFill>
                  <a:srgbClr val="31898D"/>
                </a:solidFill>
                <a:effectLst>
                  <a:reflection blurRad="6350" stA="53000" endA="300" endPos="35500" dir="5400000" sy="-90000" algn="bl" rotWithShape="0"/>
                </a:effectLst>
                <a:latin typeface="+mj-ea"/>
                <a:ea typeface="+mj-ea"/>
              </a:rPr>
              <a:t>THANK YOU!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74" y="2860713"/>
            <a:ext cx="971195" cy="968767"/>
          </a:xfrm>
          <a:prstGeom prst="rect">
            <a:avLst/>
          </a:prstGeom>
          <a:ln>
            <a:solidFill>
              <a:srgbClr val="31898D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jk4YTQ2NGQ0OWIxZmVhMWRkZjcyOGI5Y2Q1YjY5ZjgifQ=="/>
  <p:tag name="KSO_WPP_MARK_KEY" val="6c98c43a-1178-46c8-87ef-497ec6b9a1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25"/>
  <p:tag name="KSO_WM_UNIT_TEXT_FILL_FORE_SCHEMECOLOR_INDEX" val="7"/>
  <p:tag name="KSO_WM_UNIT_TEXT_FILL_TYPE" val="1"/>
  <p:tag name="KSO_WM_BEAUTIFY_FLAG" val=""/>
</p:tagLst>
</file>

<file path=ppt/theme/theme1.xml><?xml version="1.0" encoding="utf-8"?>
<a:theme xmlns:a="http://schemas.openxmlformats.org/drawingml/2006/main" name="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</TotalTime>
  <Words>385</Words>
  <Application>Microsoft Office PowerPoint</Application>
  <PresentationFormat>全屏显示(16:9)</PresentationFormat>
  <Paragraphs>66</Paragraphs>
  <Slides>9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等线</vt:lpstr>
      <vt:lpstr>微软雅黑</vt:lpstr>
      <vt:lpstr>Arial</vt:lpstr>
      <vt:lpstr>Arial Narrow</vt:lpstr>
      <vt:lpstr>Berlin Sans FB Demi</vt:lpstr>
      <vt:lpstr>Calibri</vt:lpstr>
      <vt:lpstr>Times New Roman</vt:lpstr>
      <vt:lpstr>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kaBUG</dc:creator>
  <dc:description>锐旗设计；https://9ppt.taobao.com</dc:description>
  <cp:lastModifiedBy>FC</cp:lastModifiedBy>
  <cp:revision>480</cp:revision>
  <dcterms:created xsi:type="dcterms:W3CDTF">2017-10-24T07:02:00Z</dcterms:created>
  <dcterms:modified xsi:type="dcterms:W3CDTF">2024-10-25T06:55:21Z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2A9BF87196394448BCBC539C066220B4</vt:lpwstr>
  </property>
</Properties>
</file>